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036" autoAdjust="0"/>
  </p:normalViewPr>
  <p:slideViewPr>
    <p:cSldViewPr>
      <p:cViewPr varScale="1">
        <p:scale>
          <a:sx n="62" d="100"/>
          <a:sy n="62" d="100"/>
        </p:scale>
        <p:origin x="165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6B5F1-9229-4595-BD04-A5DF7B33E7B8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8573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1785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0" dirty="0" smtClean="0">
                <a:latin typeface="Comic Sans MS" panose="030F0702030302020204" pitchFamily="66" charset="0"/>
              </a:rPr>
              <a:t>across</a:t>
            </a:r>
            <a:endParaRPr lang="en-GB" sz="23000" dirty="0" smtClean="0">
              <a:latin typeface="Comic Sans MS" panose="030F0702030302020204" pitchFamily="66" charset="0"/>
            </a:endParaRPr>
          </a:p>
          <a:p>
            <a:pPr algn="ctr"/>
            <a:endParaRPr lang="en-GB" sz="29000" dirty="0"/>
          </a:p>
          <a:p>
            <a:pPr algn="ctr"/>
            <a:endParaRPr lang="en-GB" sz="29000" dirty="0" smtClean="0"/>
          </a:p>
          <a:p>
            <a:pPr algn="ctr"/>
            <a:endParaRPr lang="en-GB" sz="29000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5000" dirty="0" smtClean="0">
                <a:latin typeface="Comic Sans MS" panose="030F0702030302020204" pitchFamily="66" charset="0"/>
              </a:rPr>
              <a:t>be</a:t>
            </a:r>
            <a:r>
              <a:rPr lang="en-GB" sz="25000" dirty="0" smtClean="0"/>
              <a:t>tt</a:t>
            </a:r>
            <a:r>
              <a:rPr lang="en-GB" sz="25000" dirty="0" smtClean="0">
                <a:latin typeface="Comic Sans MS" panose="030F0702030302020204" pitchFamily="66" charset="0"/>
              </a:rPr>
              <a:t>er</a:t>
            </a:r>
            <a:endParaRPr lang="en-GB" sz="2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0" dirty="0">
                <a:latin typeface="Comic Sans MS" panose="030F0702030302020204" pitchFamily="66" charset="0"/>
              </a:rPr>
              <a:t>c</a:t>
            </a:r>
            <a:r>
              <a:rPr lang="en-GB" sz="20000" dirty="0" smtClean="0">
                <a:latin typeface="Comic Sans MS" panose="030F0702030302020204" pitchFamily="66" charset="0"/>
              </a:rPr>
              <a:t>ouldn’</a:t>
            </a:r>
            <a:r>
              <a:rPr lang="en-GB" sz="20000" dirty="0" smtClean="0"/>
              <a:t>t</a:t>
            </a:r>
            <a:endParaRPr lang="en-GB" sz="20000" dirty="0"/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0" dirty="0">
                <a:latin typeface="Comic Sans MS" panose="030F0702030302020204" pitchFamily="66" charset="0"/>
              </a:rPr>
              <a:t>d</a:t>
            </a:r>
            <a:r>
              <a:rPr lang="en-GB" sz="28000" dirty="0" smtClean="0">
                <a:latin typeface="Comic Sans MS" panose="030F0702030302020204" pitchFamily="66" charset="0"/>
              </a:rPr>
              <a:t>idn’</a:t>
            </a:r>
            <a:r>
              <a:rPr lang="en-GB" sz="28000" dirty="0" smtClean="0"/>
              <a:t>t</a:t>
            </a:r>
            <a:endParaRPr lang="en-GB" sz="28000" dirty="0"/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endParaRPr lang="en-GB" sz="150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5000" dirty="0" smtClean="0">
                <a:latin typeface="Comic Sans MS" panose="030F0702030302020204" pitchFamily="66" charset="0"/>
              </a:rPr>
              <a:t>d</a:t>
            </a:r>
            <a:r>
              <a:rPr lang="en-GB" sz="15000" dirty="0" smtClean="0">
                <a:latin typeface="Comic Sans MS" panose="030F0702030302020204" pitchFamily="66" charset="0"/>
              </a:rPr>
              <a:t>iffere</a:t>
            </a:r>
            <a:r>
              <a:rPr lang="en-GB" sz="15000" dirty="0" smtClean="0">
                <a:latin typeface="Comic Sans MS" panose="030F0702030302020204" pitchFamily="66" charset="0"/>
              </a:rPr>
              <a:t>n</a:t>
            </a:r>
            <a:r>
              <a:rPr lang="en-GB" sz="15000" dirty="0" smtClean="0"/>
              <a:t>t</a:t>
            </a:r>
            <a:endParaRPr lang="en-GB" sz="15000" dirty="0"/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>
                <a:latin typeface="Comic Sans MS" panose="030F0702030302020204" pitchFamily="66" charset="0"/>
              </a:rPr>
              <a:t>each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>
                <a:latin typeface="Comic Sans MS" panose="030F0702030302020204" pitchFamily="66" charset="0"/>
              </a:rPr>
              <a:t>even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7000" dirty="0" smtClean="0">
                <a:latin typeface="Comic Sans MS" panose="030F0702030302020204" pitchFamily="66" charset="0"/>
              </a:rPr>
              <a:t>every</a:t>
            </a:r>
            <a:endParaRPr lang="en-GB" sz="27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endParaRPr lang="en-GB" sz="7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0" dirty="0" smtClean="0">
                <a:latin typeface="Comic Sans MS" panose="030F0702030302020204" pitchFamily="66" charset="0"/>
              </a:rPr>
              <a:t>everybody</a:t>
            </a:r>
            <a:endParaRPr lang="en-GB" sz="1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endParaRPr lang="en-GB" sz="80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0" dirty="0" smtClean="0">
                <a:latin typeface="Comic Sans MS" panose="030F0702030302020204" pitchFamily="66" charset="0"/>
              </a:rPr>
              <a:t>everyone</a:t>
            </a:r>
            <a:endParaRPr lang="en-GB" sz="1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7000" dirty="0" smtClean="0">
                <a:latin typeface="Comic Sans MS" panose="030F0702030302020204" pitchFamily="66" charset="0"/>
              </a:rPr>
              <a:t>find</a:t>
            </a:r>
            <a:endParaRPr lang="en-GB" sz="37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39653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again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692696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 smtClean="0">
                <a:latin typeface="Comic Sans MS" panose="030F0702030302020204" pitchFamily="66" charset="0"/>
              </a:rPr>
              <a:t>found</a:t>
            </a:r>
            <a:endParaRPr lang="en-GB" sz="2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8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1257" y="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0" dirty="0" smtClean="0">
                <a:latin typeface="Comic Sans MS" panose="030F0702030302020204" pitchFamily="66" charset="0"/>
              </a:rPr>
              <a:t>friend</a:t>
            </a:r>
            <a:endParaRPr lang="en-GB" sz="2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0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>
                <a:latin typeface="Comic Sans MS" panose="030F0702030302020204" pitchFamily="66" charset="0"/>
              </a:rPr>
              <a:t>gave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>
                <a:latin typeface="Comic Sans MS" panose="030F0702030302020204" pitchFamily="66" charset="0"/>
              </a:rPr>
              <a:t>going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77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7000" dirty="0" smtClean="0">
                <a:latin typeface="Comic Sans MS" panose="030F0702030302020204" pitchFamily="66" charset="0"/>
              </a:rPr>
              <a:t>grea</a:t>
            </a:r>
            <a:r>
              <a:rPr lang="en-GB" sz="27000" dirty="0" smtClean="0"/>
              <a:t>t</a:t>
            </a:r>
            <a:endParaRPr lang="en-GB" sz="27000" dirty="0"/>
          </a:p>
        </p:txBody>
      </p:sp>
    </p:spTree>
    <p:extLst>
      <p:ext uri="{BB962C8B-B14F-4D97-AF65-F5344CB8AC3E}">
        <p14:creationId xmlns:p14="http://schemas.microsoft.com/office/powerpoint/2010/main" val="352388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 smtClean="0">
                <a:latin typeface="Comic Sans MS" panose="030F0702030302020204" pitchFamily="66" charset="0"/>
              </a:rPr>
              <a:t>how</a:t>
            </a:r>
            <a:endParaRPr lang="en-GB" sz="3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70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I’ll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8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081539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I’ve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1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 smtClean="0">
                <a:latin typeface="Comic Sans MS" panose="030F0702030302020204" pitchFamily="66" charset="0"/>
              </a:rPr>
              <a:t>inside</a:t>
            </a:r>
            <a:endParaRPr lang="en-GB" sz="2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76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>
                <a:latin typeface="Comic Sans MS" panose="030F0702030302020204" pitchFamily="66" charset="0"/>
              </a:rPr>
              <a:t>know</a:t>
            </a:r>
            <a:endParaRPr lang="en-GB" sz="3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13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>
                <a:latin typeface="Comic Sans MS" panose="030F0702030302020204" pitchFamily="66" charset="0"/>
              </a:rPr>
              <a:t>along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9817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knew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44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>
                <a:latin typeface="Comic Sans MS" panose="030F0702030302020204" pitchFamily="66" charset="0"/>
              </a:rPr>
              <a:t>laugh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09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live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3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many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58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mos</a:t>
            </a:r>
            <a:r>
              <a:rPr lang="en-GB" sz="30000" dirty="0" smtClean="0"/>
              <a:t>t</a:t>
            </a:r>
            <a:endParaRPr lang="en-GB" sz="30000" dirty="0"/>
          </a:p>
        </p:txBody>
      </p:sp>
    </p:spTree>
    <p:extLst>
      <p:ext uri="{BB962C8B-B14F-4D97-AF65-F5344CB8AC3E}">
        <p14:creationId xmlns:p14="http://schemas.microsoft.com/office/powerpoint/2010/main" val="339253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7000" dirty="0" smtClean="0">
                <a:latin typeface="Comic Sans MS" panose="030F0702030302020204" pitchFamily="66" charset="0"/>
              </a:rPr>
              <a:t>never</a:t>
            </a:r>
            <a:endParaRPr lang="en-GB" sz="27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71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0" dirty="0" smtClean="0">
                <a:latin typeface="Comic Sans MS" panose="030F0702030302020204" pitchFamily="66" charset="0"/>
              </a:rPr>
              <a:t>please</a:t>
            </a:r>
            <a:endParaRPr lang="en-GB" sz="2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9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7000" dirty="0" smtClean="0">
                <a:latin typeface="Comic Sans MS" panose="030F0702030302020204" pitchFamily="66" charset="0"/>
              </a:rPr>
              <a:t>really</a:t>
            </a:r>
            <a:endParaRPr lang="en-GB" sz="27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0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00953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 smtClean="0">
                <a:latin typeface="Comic Sans MS" panose="030F0702030302020204" pitchFamily="66" charset="0"/>
              </a:rPr>
              <a:t>round</a:t>
            </a:r>
            <a:endParaRPr lang="en-GB" sz="2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94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0" dirty="0" smtClean="0">
                <a:latin typeface="Comic Sans MS" panose="030F0702030302020204" pitchFamily="66" charset="0"/>
              </a:rPr>
              <a:t>shou</a:t>
            </a:r>
            <a:r>
              <a:rPr lang="en-GB" sz="18000" dirty="0" smtClean="0"/>
              <a:t>t</a:t>
            </a:r>
            <a:r>
              <a:rPr lang="en-GB" sz="18000" dirty="0" smtClean="0">
                <a:latin typeface="Comic Sans MS" panose="030F0702030302020204" pitchFamily="66" charset="0"/>
              </a:rPr>
              <a:t>ed</a:t>
            </a:r>
            <a:endParaRPr lang="en-GB" sz="1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2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4544" y="476672"/>
            <a:ext cx="946854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>
                <a:latin typeface="Comic Sans MS" panose="030F0702030302020204" pitchFamily="66" charset="0"/>
              </a:rPr>
              <a:t>once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0" dirty="0" smtClean="0">
                <a:latin typeface="Comic Sans MS" panose="030F0702030302020204" pitchFamily="66" charset="0"/>
              </a:rPr>
              <a:t>some</a:t>
            </a:r>
            <a:r>
              <a:rPr lang="en-GB" sz="14000" dirty="0" smtClean="0"/>
              <a:t>t</a:t>
            </a:r>
            <a:r>
              <a:rPr lang="en-GB" sz="14000" dirty="0" smtClean="0">
                <a:latin typeface="Comic Sans MS" panose="030F0702030302020204" pitchFamily="66" charset="0"/>
              </a:rPr>
              <a:t>hing</a:t>
            </a:r>
            <a:endParaRPr lang="en-GB" sz="1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30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7000" dirty="0" smtClean="0">
                <a:latin typeface="Comic Sans MS" panose="030F0702030302020204" pitchFamily="66" charset="0"/>
              </a:rPr>
              <a:t>suddenly</a:t>
            </a:r>
            <a:endParaRPr lang="en-GB" sz="17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/>
              <a:t>t</a:t>
            </a:r>
            <a:r>
              <a:rPr lang="en-GB" sz="31000" dirty="0" smtClean="0">
                <a:latin typeface="Comic Sans MS" panose="030F0702030302020204" pitchFamily="66" charset="0"/>
              </a:rPr>
              <a:t>han</a:t>
            </a:r>
            <a:endParaRPr lang="en-GB" sz="3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 smtClean="0">
                <a:latin typeface="+mj-lt"/>
              </a:rPr>
              <a:t>t</a:t>
            </a:r>
            <a:r>
              <a:rPr lang="en-GB" sz="26000" dirty="0" smtClean="0">
                <a:latin typeface="Comic Sans MS" panose="030F0702030302020204" pitchFamily="66" charset="0"/>
              </a:rPr>
              <a:t>hese</a:t>
            </a:r>
            <a:endParaRPr lang="en-GB" sz="2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/>
              <a:t>t</a:t>
            </a:r>
            <a:r>
              <a:rPr lang="en-GB" sz="29000" dirty="0" smtClean="0">
                <a:latin typeface="Comic Sans MS" panose="030F0702030302020204" pitchFamily="66" charset="0"/>
              </a:rPr>
              <a:t>hink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68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/>
              <a:t>t</a:t>
            </a:r>
            <a:r>
              <a:rPr lang="en-GB" sz="29000" dirty="0" smtClean="0">
                <a:latin typeface="Comic Sans MS" panose="030F0702030302020204" pitchFamily="66" charset="0"/>
              </a:rPr>
              <a:t>hing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9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9000" dirty="0" smtClean="0"/>
              <a:t>t</a:t>
            </a:r>
            <a:r>
              <a:rPr lang="en-GB" sz="19000" dirty="0" smtClean="0">
                <a:latin typeface="Comic Sans MS" panose="030F0702030302020204" pitchFamily="66" charset="0"/>
              </a:rPr>
              <a:t>hough</a:t>
            </a:r>
            <a:r>
              <a:rPr lang="en-GB" sz="19000" dirty="0" smtClean="0">
                <a:latin typeface="+mj-lt"/>
              </a:rPr>
              <a:t>t</a:t>
            </a:r>
            <a:endParaRPr lang="en-GB" sz="19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002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9000" dirty="0" smtClean="0">
                <a:latin typeface="+mj-lt"/>
              </a:rPr>
              <a:t>t</a:t>
            </a:r>
            <a:r>
              <a:rPr lang="en-GB" sz="19000" dirty="0" smtClean="0">
                <a:latin typeface="Comic Sans MS" panose="030F0702030302020204" pitchFamily="66" charset="0"/>
              </a:rPr>
              <a:t>hrough</a:t>
            </a:r>
            <a:endParaRPr lang="en-GB" sz="1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03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7000" dirty="0" smtClean="0">
                <a:latin typeface="+mj-lt"/>
              </a:rPr>
              <a:t>t</a:t>
            </a:r>
            <a:r>
              <a:rPr lang="en-GB" sz="37000" dirty="0" smtClean="0">
                <a:latin typeface="Comic Sans MS" panose="030F0702030302020204" pitchFamily="66" charset="0"/>
              </a:rPr>
              <a:t>old</a:t>
            </a:r>
            <a:endParaRPr lang="en-GB" sz="37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87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97352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use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9000" dirty="0" smtClean="0">
                <a:latin typeface="Comic Sans MS" panose="030F0702030302020204" pitchFamily="66" charset="0"/>
              </a:rPr>
              <a:t>ano</a:t>
            </a:r>
            <a:r>
              <a:rPr lang="en-GB" sz="19000" dirty="0" smtClean="0"/>
              <a:t>t</a:t>
            </a:r>
            <a:r>
              <a:rPr lang="en-GB" sz="19000" dirty="0" smtClean="0">
                <a:latin typeface="Comic Sans MS" panose="030F0702030302020204" pitchFamily="66" charset="0"/>
              </a:rPr>
              <a:t>her</a:t>
            </a:r>
            <a:endParaRPr lang="en-GB" sz="1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0" dirty="0">
                <a:latin typeface="Comic Sans MS" panose="030F0702030302020204" pitchFamily="66" charset="0"/>
              </a:rPr>
              <a:t>w</a:t>
            </a:r>
            <a:r>
              <a:rPr lang="en-GB" sz="18000" dirty="0" smtClean="0">
                <a:latin typeface="Comic Sans MS" panose="030F0702030302020204" pitchFamily="66" charset="0"/>
              </a:rPr>
              <a:t>ouldn’</a:t>
            </a:r>
            <a:r>
              <a:rPr lang="en-GB" sz="18000" dirty="0" smtClean="0"/>
              <a:t>t</a:t>
            </a:r>
            <a:endParaRPr lang="en-GB" sz="18000" dirty="0"/>
          </a:p>
        </p:txBody>
      </p:sp>
    </p:spTree>
    <p:extLst>
      <p:ext uri="{BB962C8B-B14F-4D97-AF65-F5344CB8AC3E}">
        <p14:creationId xmlns:p14="http://schemas.microsoft.com/office/powerpoint/2010/main" val="297337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any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2000" dirty="0" smtClean="0">
                <a:latin typeface="Comic Sans MS" panose="030F0702030302020204" pitchFamily="66" charset="0"/>
              </a:rPr>
              <a:t>around</a:t>
            </a:r>
            <a:endParaRPr lang="en-GB" sz="2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away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18000" dirty="0" smtClean="0">
                <a:latin typeface="Comic Sans MS" panose="030F0702030302020204" pitchFamily="66" charset="0"/>
              </a:rPr>
              <a:t>because</a:t>
            </a:r>
            <a:endParaRPr lang="en-GB" sz="1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hfw 51 -100</Template>
  <TotalTime>21</TotalTime>
  <Words>52</Words>
  <Application>Microsoft Office PowerPoint</Application>
  <PresentationFormat>On-screen Show (4:3)</PresentationFormat>
  <Paragraphs>59</Paragraphs>
  <Slides>50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G McMaster</cp:lastModifiedBy>
  <cp:revision>3</cp:revision>
  <dcterms:created xsi:type="dcterms:W3CDTF">2020-01-26T11:27:27Z</dcterms:created>
  <dcterms:modified xsi:type="dcterms:W3CDTF">2020-01-26T11:49:01Z</dcterms:modified>
</cp:coreProperties>
</file>