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58" r:id="rId3"/>
    <p:sldId id="260" r:id="rId4"/>
    <p:sldId id="264" r:id="rId5"/>
    <p:sldId id="263" r:id="rId6"/>
    <p:sldId id="262" r:id="rId7"/>
    <p:sldId id="309" r:id="rId8"/>
    <p:sldId id="266" r:id="rId9"/>
    <p:sldId id="267" r:id="rId10"/>
    <p:sldId id="268" r:id="rId11"/>
    <p:sldId id="310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1544D-F1D1-45A2-AD0A-ECB74A86B6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908720"/>
            <a:ext cx="676875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0" dirty="0">
                <a:latin typeface="Comic Sans MS" panose="030F0702030302020204" pitchFamily="66" charset="0"/>
              </a:rPr>
              <a:t>I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me</a:t>
            </a:r>
          </a:p>
        </p:txBody>
      </p:sp>
    </p:spTree>
    <p:extLst>
      <p:ext uri="{BB962C8B-B14F-4D97-AF65-F5344CB8AC3E}">
        <p14:creationId xmlns:p14="http://schemas.microsoft.com/office/powerpoint/2010/main" val="404778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my</a:t>
            </a: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see</a:t>
            </a:r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6480720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up</a:t>
            </a:r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was</a:t>
            </a: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am</a:t>
            </a:r>
          </a:p>
        </p:txBody>
      </p:sp>
    </p:spTree>
    <p:extLst>
      <p:ext uri="{BB962C8B-B14F-4D97-AF65-F5344CB8AC3E}">
        <p14:creationId xmlns:p14="http://schemas.microsoft.com/office/powerpoint/2010/main" val="698240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can</a:t>
            </a:r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wen</a:t>
            </a:r>
            <a:r>
              <a:rPr lang="en-GB" sz="3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7000" dirty="0">
                <a:latin typeface="Comic Sans MS" panose="030F0702030302020204" pitchFamily="66" charset="0"/>
              </a:rPr>
              <a:t>said</a:t>
            </a:r>
          </a:p>
        </p:txBody>
      </p:sp>
    </p:spTree>
    <p:extLst>
      <p:ext uri="{BB962C8B-B14F-4D97-AF65-F5344CB8AC3E}">
        <p14:creationId xmlns:p14="http://schemas.microsoft.com/office/powerpoint/2010/main" val="2940240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in</a:t>
            </a:r>
          </a:p>
        </p:txBody>
      </p:sp>
    </p:spTree>
    <p:extLst>
      <p:ext uri="{BB962C8B-B14F-4D97-AF65-F5344CB8AC3E}">
        <p14:creationId xmlns:p14="http://schemas.microsoft.com/office/powerpoint/2010/main" val="1082570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0" dirty="0">
                <a:latin typeface="Comic Sans MS" panose="030F0702030302020204" pitchFamily="66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044088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1257" y="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val="2281088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2602949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2742773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us</a:t>
            </a:r>
          </a:p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523880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7000" dirty="0">
                <a:latin typeface="Comic Sans MS" panose="030F0702030302020204" pitchFamily="66" charset="0"/>
              </a:rPr>
              <a:t>look</a:t>
            </a:r>
          </a:p>
        </p:txBody>
      </p:sp>
    </p:spTree>
    <p:extLst>
      <p:ext uri="{BB962C8B-B14F-4D97-AF65-F5344CB8AC3E}">
        <p14:creationId xmlns:p14="http://schemas.microsoft.com/office/powerpoint/2010/main" val="42747029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like</a:t>
            </a:r>
          </a:p>
        </p:txBody>
      </p:sp>
    </p:spTree>
    <p:extLst>
      <p:ext uri="{BB962C8B-B14F-4D97-AF65-F5344CB8AC3E}">
        <p14:creationId xmlns:p14="http://schemas.microsoft.com/office/powerpoint/2010/main" val="39895855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081539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1958191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bu</a:t>
            </a:r>
            <a:r>
              <a:rPr lang="en-GB" sz="4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5717651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80013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</a:t>
            </a:r>
            <a:r>
              <a:rPr lang="en-GB" sz="4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9817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2384471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for</a:t>
            </a:r>
          </a:p>
        </p:txBody>
      </p:sp>
    </p:spTree>
    <p:extLst>
      <p:ext uri="{BB962C8B-B14F-4D97-AF65-F5344CB8AC3E}">
        <p14:creationId xmlns:p14="http://schemas.microsoft.com/office/powerpoint/2010/main" val="38270962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/>
              <a:t>t</a:t>
            </a:r>
            <a:r>
              <a:rPr lang="en-GB" sz="38000" dirty="0">
                <a:latin typeface="Comic Sans MS" panose="030F0702030302020204" pitchFamily="66" charset="0"/>
              </a:rPr>
              <a:t>his</a:t>
            </a:r>
          </a:p>
        </p:txBody>
      </p:sp>
    </p:spTree>
    <p:extLst>
      <p:ext uri="{BB962C8B-B14F-4D97-AF65-F5344CB8AC3E}">
        <p14:creationId xmlns:p14="http://schemas.microsoft.com/office/powerpoint/2010/main" val="4832308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>
                <a:latin typeface="Comic Sans MS" panose="030F0702030302020204" pitchFamily="66" charset="0"/>
              </a:rPr>
              <a:t>come</a:t>
            </a:r>
          </a:p>
        </p:txBody>
      </p:sp>
    </p:spTree>
    <p:extLst>
      <p:ext uri="{BB962C8B-B14F-4D97-AF65-F5344CB8AC3E}">
        <p14:creationId xmlns:p14="http://schemas.microsoft.com/office/powerpoint/2010/main" val="7715811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5000" dirty="0">
                <a:latin typeface="Comic Sans MS" panose="030F0702030302020204" pitchFamily="66" charset="0"/>
              </a:rPr>
              <a:t>wi</a:t>
            </a:r>
            <a:r>
              <a:rPr lang="en-GB" sz="35000" dirty="0">
                <a:latin typeface="+mj-lt"/>
              </a:rPr>
              <a:t>t</a:t>
            </a:r>
            <a:r>
              <a:rPr lang="en-GB" sz="35000" dirty="0">
                <a:latin typeface="Comic Sans MS" panose="030F0702030302020204" pitchFamily="66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3925351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down</a:t>
            </a:r>
          </a:p>
        </p:txBody>
      </p:sp>
    </p:spTree>
    <p:extLst>
      <p:ext uri="{BB962C8B-B14F-4D97-AF65-F5344CB8AC3E}">
        <p14:creationId xmlns:p14="http://schemas.microsoft.com/office/powerpoint/2010/main" val="8557176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li</a:t>
            </a:r>
            <a:r>
              <a:rPr lang="en-GB" sz="30000" dirty="0">
                <a:latin typeface="+mj-lt"/>
              </a:rPr>
              <a:t>tt</a:t>
            </a:r>
            <a:r>
              <a:rPr lang="en-GB" sz="30000" dirty="0">
                <a:latin typeface="Comic Sans MS" panose="030F0702030302020204" pitchFamily="66" charset="0"/>
              </a:rPr>
              <a:t>le</a:t>
            </a:r>
          </a:p>
        </p:txBody>
      </p:sp>
    </p:spTree>
    <p:extLst>
      <p:ext uri="{BB962C8B-B14F-4D97-AF65-F5344CB8AC3E}">
        <p14:creationId xmlns:p14="http://schemas.microsoft.com/office/powerpoint/2010/main" val="8213928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will</a:t>
            </a:r>
          </a:p>
        </p:txBody>
      </p:sp>
    </p:spTree>
    <p:extLst>
      <p:ext uri="{BB962C8B-B14F-4D97-AF65-F5344CB8AC3E}">
        <p14:creationId xmlns:p14="http://schemas.microsoft.com/office/powerpoint/2010/main" val="28911046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00953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ge</a:t>
            </a:r>
            <a:r>
              <a:rPr lang="en-GB" sz="40000" dirty="0">
                <a:latin typeface="+mj-lt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419455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+mj-lt"/>
              </a:rPr>
              <a:t>t</a:t>
            </a:r>
            <a:r>
              <a:rPr lang="en-GB" sz="40000" dirty="0">
                <a:latin typeface="Comic Sans MS" panose="030F0702030302020204" pitchFamily="66" charset="0"/>
              </a:rPr>
              <a:t>ha</a:t>
            </a:r>
            <a:r>
              <a:rPr lang="en-GB" sz="40000" dirty="0">
                <a:latin typeface="+mj-lt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66332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is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do</a:t>
            </a:r>
          </a:p>
        </p:txBody>
      </p:sp>
    </p:spTree>
    <p:extLst>
      <p:ext uri="{BB962C8B-B14F-4D97-AF65-F5344CB8AC3E}">
        <p14:creationId xmlns:p14="http://schemas.microsoft.com/office/powerpoint/2010/main" val="7633028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are</a:t>
            </a:r>
          </a:p>
        </p:txBody>
      </p:sp>
    </p:spTree>
    <p:extLst>
      <p:ext uri="{BB962C8B-B14F-4D97-AF65-F5344CB8AC3E}">
        <p14:creationId xmlns:p14="http://schemas.microsoft.com/office/powerpoint/2010/main" val="8645205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0" dirty="0">
                <a:latin typeface="Comic Sans MS" panose="030F0702030302020204" pitchFamily="66" charset="0"/>
              </a:rPr>
              <a:t>wan</a:t>
            </a:r>
            <a:r>
              <a:rPr lang="en-GB" sz="32000" dirty="0">
                <a:latin typeface="+mj-lt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790246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be</a:t>
            </a:r>
          </a:p>
        </p:txBody>
      </p:sp>
    </p:spTree>
    <p:extLst>
      <p:ext uri="{BB962C8B-B14F-4D97-AF65-F5344CB8AC3E}">
        <p14:creationId xmlns:p14="http://schemas.microsoft.com/office/powerpoint/2010/main" val="3176153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all</a:t>
            </a:r>
          </a:p>
        </p:txBody>
      </p:sp>
    </p:spTree>
    <p:extLst>
      <p:ext uri="{BB962C8B-B14F-4D97-AF65-F5344CB8AC3E}">
        <p14:creationId xmlns:p14="http://schemas.microsoft.com/office/powerpoint/2010/main" val="33366879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our</a:t>
            </a:r>
          </a:p>
        </p:txBody>
      </p:sp>
    </p:spTree>
    <p:extLst>
      <p:ext uri="{BB962C8B-B14F-4D97-AF65-F5344CB8AC3E}">
        <p14:creationId xmlns:p14="http://schemas.microsoft.com/office/powerpoint/2010/main" val="8232928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7000281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his</a:t>
            </a:r>
          </a:p>
        </p:txBody>
      </p:sp>
    </p:spTree>
    <p:extLst>
      <p:ext uri="{BB962C8B-B14F-4D97-AF65-F5344CB8AC3E}">
        <p14:creationId xmlns:p14="http://schemas.microsoft.com/office/powerpoint/2010/main" val="9570372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an</a:t>
            </a:r>
          </a:p>
        </p:txBody>
      </p:sp>
    </p:spTree>
    <p:extLst>
      <p:ext uri="{BB962C8B-B14F-4D97-AF65-F5344CB8AC3E}">
        <p14:creationId xmlns:p14="http://schemas.microsoft.com/office/powerpoint/2010/main" val="13818747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97352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big</a:t>
            </a:r>
          </a:p>
        </p:txBody>
      </p:sp>
    </p:spTree>
    <p:extLst>
      <p:ext uri="{BB962C8B-B14F-4D97-AF65-F5344CB8AC3E}">
        <p14:creationId xmlns:p14="http://schemas.microsoft.com/office/powerpoint/2010/main" val="3250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/>
              <a:t>t</a:t>
            </a:r>
            <a:r>
              <a:rPr lang="en-GB" sz="40000" dirty="0">
                <a:latin typeface="Comic Sans MS" panose="030F0702030302020204" pitchFamily="66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+mj-lt"/>
              </a:rPr>
              <a:t>t</a:t>
            </a:r>
            <a:r>
              <a:rPr lang="en-GB" sz="40000" dirty="0">
                <a:latin typeface="Comic Sans MS" panose="030F0702030302020204" pitchFamily="66" charset="0"/>
              </a:rPr>
              <a:t>wo</a:t>
            </a:r>
          </a:p>
        </p:txBody>
      </p:sp>
    </p:spTree>
    <p:extLst>
      <p:ext uri="{BB962C8B-B14F-4D97-AF65-F5344CB8AC3E}">
        <p14:creationId xmlns:p14="http://schemas.microsoft.com/office/powerpoint/2010/main" val="297337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/>
              <a:t>t</a:t>
            </a:r>
            <a:r>
              <a:rPr lang="en-GB" sz="40000" dirty="0">
                <a:latin typeface="Comic Sans MS" panose="030F0702030302020204" pitchFamily="66" charset="0"/>
              </a:rPr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i</a:t>
            </a:r>
            <a:r>
              <a:rPr lang="en-GB" sz="40000" dirty="0">
                <a:latin typeface="+mj-lt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Bones - GEMCM</Template>
  <TotalTime>242</TotalTime>
  <Words>52</Words>
  <Application>Microsoft Office PowerPoint</Application>
  <PresentationFormat>On-screen Show (4:3)</PresentationFormat>
  <Paragraphs>56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Rob Herron</cp:lastModifiedBy>
  <cp:revision>7</cp:revision>
  <dcterms:created xsi:type="dcterms:W3CDTF">2020-01-25T17:56:46Z</dcterms:created>
  <dcterms:modified xsi:type="dcterms:W3CDTF">2021-10-27T10:37:06Z</dcterms:modified>
</cp:coreProperties>
</file>