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2"/>
  </p:notesMasterIdLst>
  <p:handoutMasterIdLst>
    <p:handoutMasterId r:id="rId53"/>
  </p:handoutMasterIdLst>
  <p:sldIdLst>
    <p:sldId id="256" r:id="rId2"/>
    <p:sldId id="258" r:id="rId3"/>
    <p:sldId id="260" r:id="rId4"/>
    <p:sldId id="264" r:id="rId5"/>
    <p:sldId id="263" r:id="rId6"/>
    <p:sldId id="262" r:id="rId7"/>
    <p:sldId id="309" r:id="rId8"/>
    <p:sldId id="266" r:id="rId9"/>
    <p:sldId id="267" r:id="rId10"/>
    <p:sldId id="268" r:id="rId11"/>
    <p:sldId id="310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0" r:id="rId44"/>
    <p:sldId id="301" r:id="rId45"/>
    <p:sldId id="302" r:id="rId46"/>
    <p:sldId id="303" r:id="rId47"/>
    <p:sldId id="304" r:id="rId48"/>
    <p:sldId id="305" r:id="rId49"/>
    <p:sldId id="306" r:id="rId50"/>
    <p:sldId id="307" r:id="rId51"/>
  </p:sldIdLst>
  <p:sldSz cx="9144000" cy="6858000" type="screen4x3"/>
  <p:notesSz cx="6858000" cy="97234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5036" autoAdjust="0"/>
  </p:normalViewPr>
  <p:slideViewPr>
    <p:cSldViewPr>
      <p:cViewPr varScale="1">
        <p:scale>
          <a:sx n="57" d="100"/>
          <a:sy n="57" d="100"/>
        </p:scale>
        <p:origin x="1564" y="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36075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236075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C3023EE-DB3E-4019-A837-C612405962E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8538" y="728663"/>
            <a:ext cx="4862512" cy="36464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618038"/>
            <a:ext cx="5486400" cy="4376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36075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236075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F96B5F1-9229-4595-BD04-A5DF7B33E7B8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C1544D-F1D1-45A2-AD0A-ECB74A86B630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6B5F1-9229-4595-BD04-A5DF7B33E7B8}" type="slidenum">
              <a:rPr lang="en-GB" altLang="en-US" smtClean="0"/>
              <a:pPr/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585739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EC964F-3116-481B-8973-CE01CFCB2E6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12844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E9D301-2F9C-4ABB-AB67-FA9D28CD539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49985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D8263E-C9C4-44B8-98BA-2D1DD9F86F6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2196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867F32-435F-4CA0-8363-470FD93F572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8395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B0D09C-8992-49F6-9AFE-7A392B32EB3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06588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C8DDD0-278C-488C-B480-12D96F81F46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32102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5FD602-6995-488F-A3F6-2696489A319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0527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097C9A-993D-4E0D-81E4-CA467CCE1DC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98454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1A1682-0AC7-4FD1-99C6-8ECD1AACC79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65948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739267-D9E6-420B-8854-0495F67B31E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28475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96C648-01DF-4E05-AD29-0F1EF9345DE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25026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A78BD81-940E-49DC-AA20-D23405C18EA6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908720"/>
            <a:ext cx="9144000" cy="17851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3000" dirty="0">
                <a:latin typeface="Comic Sans MS" panose="030F0702030302020204" pitchFamily="66" charset="0"/>
              </a:rPr>
              <a:t>across</a:t>
            </a:r>
          </a:p>
          <a:p>
            <a:pPr algn="ctr"/>
            <a:endParaRPr lang="en-GB" sz="29000" dirty="0"/>
          </a:p>
          <a:p>
            <a:pPr algn="ctr"/>
            <a:endParaRPr lang="en-GB" sz="29000" dirty="0"/>
          </a:p>
          <a:p>
            <a:pPr algn="ctr"/>
            <a:endParaRPr lang="en-GB" sz="29000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</p:txBody>
      </p:sp>
    </p:spTree>
  </p:cSld>
  <p:clrMapOvr>
    <a:masterClrMapping/>
  </p:clrMapOvr>
  <p:transition spd="slow" advClick="0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25000" dirty="0">
                <a:latin typeface="Comic Sans MS" panose="030F0702030302020204" pitchFamily="66" charset="0"/>
              </a:rPr>
              <a:t>be</a:t>
            </a:r>
            <a:r>
              <a:rPr lang="en-GB" sz="25000" dirty="0"/>
              <a:t>tt</a:t>
            </a:r>
            <a:r>
              <a:rPr lang="en-GB" sz="25000" dirty="0">
                <a:latin typeface="Comic Sans MS" panose="030F0702030302020204" pitchFamily="66" charset="0"/>
              </a:rPr>
              <a:t>er</a:t>
            </a:r>
          </a:p>
        </p:txBody>
      </p:sp>
    </p:spTree>
    <p:extLst>
      <p:ext uri="{BB962C8B-B14F-4D97-AF65-F5344CB8AC3E}">
        <p14:creationId xmlns:p14="http://schemas.microsoft.com/office/powerpoint/2010/main" val="404778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20000" dirty="0">
                <a:latin typeface="Comic Sans MS" panose="030F0702030302020204" pitchFamily="66" charset="0"/>
              </a:rPr>
              <a:t>couldn’</a:t>
            </a:r>
            <a:r>
              <a:rPr lang="en-GB" sz="20000" dirty="0"/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2790921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28000" dirty="0">
                <a:latin typeface="Comic Sans MS" panose="030F0702030302020204" pitchFamily="66" charset="0"/>
              </a:rPr>
              <a:t>didn’</a:t>
            </a:r>
            <a:r>
              <a:rPr lang="en-GB" sz="28000" dirty="0"/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16890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116632"/>
            <a:ext cx="8697144" cy="6480720"/>
          </a:xfrm>
        </p:spPr>
        <p:txBody>
          <a:bodyPr/>
          <a:lstStyle/>
          <a:p>
            <a:pPr marL="0" indent="0" algn="ctr">
              <a:buNone/>
            </a:pPr>
            <a:endParaRPr lang="en-GB" sz="150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5000" dirty="0">
                <a:latin typeface="Comic Sans MS" panose="030F0702030302020204" pitchFamily="66" charset="0"/>
              </a:rPr>
              <a:t>differen</a:t>
            </a:r>
            <a:r>
              <a:rPr lang="en-GB" sz="15000" dirty="0"/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3264751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324528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3000" dirty="0">
                <a:latin typeface="Comic Sans MS" panose="030F0702030302020204" pitchFamily="66" charset="0"/>
              </a:rPr>
              <a:t>each</a:t>
            </a:r>
          </a:p>
        </p:txBody>
      </p:sp>
    </p:spTree>
    <p:extLst>
      <p:ext uri="{BB962C8B-B14F-4D97-AF65-F5344CB8AC3E}">
        <p14:creationId xmlns:p14="http://schemas.microsoft.com/office/powerpoint/2010/main" val="787066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3000" dirty="0">
                <a:latin typeface="Comic Sans MS" panose="030F0702030302020204" pitchFamily="66" charset="0"/>
              </a:rPr>
              <a:t>even</a:t>
            </a:r>
          </a:p>
        </p:txBody>
      </p:sp>
    </p:spTree>
    <p:extLst>
      <p:ext uri="{BB962C8B-B14F-4D97-AF65-F5344CB8AC3E}">
        <p14:creationId xmlns:p14="http://schemas.microsoft.com/office/powerpoint/2010/main" val="771714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27000" dirty="0">
                <a:latin typeface="Comic Sans MS" panose="030F0702030302020204" pitchFamily="66" charset="0"/>
              </a:rPr>
              <a:t>every</a:t>
            </a:r>
          </a:p>
        </p:txBody>
      </p:sp>
    </p:spTree>
    <p:extLst>
      <p:ext uri="{BB962C8B-B14F-4D97-AF65-F5344CB8AC3E}">
        <p14:creationId xmlns:p14="http://schemas.microsoft.com/office/powerpoint/2010/main" val="698240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endParaRPr lang="en-GB" sz="72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0" dirty="0">
                <a:latin typeface="Comic Sans MS" panose="030F0702030302020204" pitchFamily="66" charset="0"/>
              </a:rPr>
              <a:t>everybody</a:t>
            </a:r>
          </a:p>
        </p:txBody>
      </p:sp>
    </p:spTree>
    <p:extLst>
      <p:ext uri="{BB962C8B-B14F-4D97-AF65-F5344CB8AC3E}">
        <p14:creationId xmlns:p14="http://schemas.microsoft.com/office/powerpoint/2010/main" val="1098572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endParaRPr lang="en-GB" sz="80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6000" dirty="0">
                <a:latin typeface="Comic Sans MS" panose="030F0702030302020204" pitchFamily="66" charset="0"/>
              </a:rPr>
              <a:t>everyone</a:t>
            </a:r>
          </a:p>
        </p:txBody>
      </p:sp>
    </p:spTree>
    <p:extLst>
      <p:ext uri="{BB962C8B-B14F-4D97-AF65-F5344CB8AC3E}">
        <p14:creationId xmlns:p14="http://schemas.microsoft.com/office/powerpoint/2010/main" val="4014980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7000" dirty="0">
                <a:latin typeface="Comic Sans MS" panose="030F0702030302020204" pitchFamily="66" charset="0"/>
              </a:rPr>
              <a:t>find</a:t>
            </a:r>
          </a:p>
        </p:txBody>
      </p:sp>
    </p:spTree>
    <p:extLst>
      <p:ext uri="{BB962C8B-B14F-4D97-AF65-F5344CB8AC3E}">
        <p14:creationId xmlns:p14="http://schemas.microsoft.com/office/powerpoint/2010/main" val="2940240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76672"/>
            <a:ext cx="9396536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0000" dirty="0">
                <a:latin typeface="Comic Sans MS" panose="030F0702030302020204" pitchFamily="66" charset="0"/>
              </a:rPr>
              <a:t>again</a:t>
            </a:r>
          </a:p>
        </p:txBody>
      </p:sp>
    </p:spTree>
    <p:extLst>
      <p:ext uri="{BB962C8B-B14F-4D97-AF65-F5344CB8AC3E}">
        <p14:creationId xmlns:p14="http://schemas.microsoft.com/office/powerpoint/2010/main" val="1082570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-180528" y="692696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26000" dirty="0">
                <a:latin typeface="Comic Sans MS" panose="030F0702030302020204" pitchFamily="66" charset="0"/>
              </a:rPr>
              <a:t>found</a:t>
            </a:r>
          </a:p>
        </p:txBody>
      </p:sp>
    </p:spTree>
    <p:extLst>
      <p:ext uri="{BB962C8B-B14F-4D97-AF65-F5344CB8AC3E}">
        <p14:creationId xmlns:p14="http://schemas.microsoft.com/office/powerpoint/2010/main" val="2044088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-21257" y="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24000" dirty="0">
                <a:latin typeface="Comic Sans MS" panose="030F0702030302020204" pitchFamily="66" charset="0"/>
              </a:rPr>
              <a:t>friend</a:t>
            </a:r>
          </a:p>
        </p:txBody>
      </p:sp>
    </p:spTree>
    <p:extLst>
      <p:ext uri="{BB962C8B-B14F-4D97-AF65-F5344CB8AC3E}">
        <p14:creationId xmlns:p14="http://schemas.microsoft.com/office/powerpoint/2010/main" val="2281088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3000" dirty="0">
                <a:latin typeface="Comic Sans MS" panose="030F0702030302020204" pitchFamily="66" charset="0"/>
              </a:rPr>
              <a:t>gave</a:t>
            </a:r>
          </a:p>
        </p:txBody>
      </p:sp>
    </p:spTree>
    <p:extLst>
      <p:ext uri="{BB962C8B-B14F-4D97-AF65-F5344CB8AC3E}">
        <p14:creationId xmlns:p14="http://schemas.microsoft.com/office/powerpoint/2010/main" val="2602949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29000" dirty="0">
                <a:latin typeface="Comic Sans MS" panose="030F0702030302020204" pitchFamily="66" charset="0"/>
              </a:rPr>
              <a:t>going</a:t>
            </a:r>
          </a:p>
        </p:txBody>
      </p:sp>
    </p:spTree>
    <p:extLst>
      <p:ext uri="{BB962C8B-B14F-4D97-AF65-F5344CB8AC3E}">
        <p14:creationId xmlns:p14="http://schemas.microsoft.com/office/powerpoint/2010/main" val="2742773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27000" dirty="0">
                <a:latin typeface="Comic Sans MS" panose="030F0702030302020204" pitchFamily="66" charset="0"/>
              </a:rPr>
              <a:t>grea</a:t>
            </a:r>
            <a:r>
              <a:rPr lang="en-GB" sz="27000" dirty="0"/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3523880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8000" dirty="0">
                <a:latin typeface="Comic Sans MS" panose="030F0702030302020204" pitchFamily="66" charset="0"/>
              </a:rPr>
              <a:t>how</a:t>
            </a:r>
          </a:p>
        </p:txBody>
      </p:sp>
    </p:spTree>
    <p:extLst>
      <p:ext uri="{BB962C8B-B14F-4D97-AF65-F5344CB8AC3E}">
        <p14:creationId xmlns:p14="http://schemas.microsoft.com/office/powerpoint/2010/main" val="4274702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I’ll</a:t>
            </a:r>
          </a:p>
        </p:txBody>
      </p:sp>
    </p:spTree>
    <p:extLst>
      <p:ext uri="{BB962C8B-B14F-4D97-AF65-F5344CB8AC3E}">
        <p14:creationId xmlns:p14="http://schemas.microsoft.com/office/powerpoint/2010/main" val="3989585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116632"/>
            <a:ext cx="9144000" cy="6081539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I’ve</a:t>
            </a:r>
          </a:p>
        </p:txBody>
      </p:sp>
    </p:spTree>
    <p:extLst>
      <p:ext uri="{BB962C8B-B14F-4D97-AF65-F5344CB8AC3E}">
        <p14:creationId xmlns:p14="http://schemas.microsoft.com/office/powerpoint/2010/main" val="1958191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26000" dirty="0">
                <a:latin typeface="Comic Sans MS" panose="030F0702030302020204" pitchFamily="66" charset="0"/>
              </a:rPr>
              <a:t>inside</a:t>
            </a:r>
          </a:p>
        </p:txBody>
      </p:sp>
    </p:spTree>
    <p:extLst>
      <p:ext uri="{BB962C8B-B14F-4D97-AF65-F5344CB8AC3E}">
        <p14:creationId xmlns:p14="http://schemas.microsoft.com/office/powerpoint/2010/main" val="3571765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1000" dirty="0">
                <a:latin typeface="Comic Sans MS" panose="030F0702030302020204" pitchFamily="66" charset="0"/>
              </a:rPr>
              <a:t>know</a:t>
            </a:r>
          </a:p>
        </p:txBody>
      </p:sp>
    </p:spTree>
    <p:extLst>
      <p:ext uri="{BB962C8B-B14F-4D97-AF65-F5344CB8AC3E}">
        <p14:creationId xmlns:p14="http://schemas.microsoft.com/office/powerpoint/2010/main" val="800130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76672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29000" dirty="0">
                <a:latin typeface="Comic Sans MS" panose="030F0702030302020204" pitchFamily="66" charset="0"/>
              </a:rPr>
              <a:t>along</a:t>
            </a:r>
          </a:p>
        </p:txBody>
      </p:sp>
    </p:spTree>
    <p:extLst>
      <p:ext uri="{BB962C8B-B14F-4D97-AF65-F5344CB8AC3E}">
        <p14:creationId xmlns:p14="http://schemas.microsoft.com/office/powerpoint/2010/main" val="2999094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198171"/>
          </a:xfrm>
        </p:spPr>
        <p:txBody>
          <a:bodyPr/>
          <a:lstStyle/>
          <a:p>
            <a:pPr marL="0" indent="0" algn="ctr">
              <a:buNone/>
            </a:pPr>
            <a:r>
              <a:rPr lang="en-GB" sz="30000" dirty="0">
                <a:latin typeface="Comic Sans MS" panose="030F0702030302020204" pitchFamily="66" charset="0"/>
              </a:rPr>
              <a:t>knew</a:t>
            </a:r>
          </a:p>
        </p:txBody>
      </p:sp>
    </p:spTree>
    <p:extLst>
      <p:ext uri="{BB962C8B-B14F-4D97-AF65-F5344CB8AC3E}">
        <p14:creationId xmlns:p14="http://schemas.microsoft.com/office/powerpoint/2010/main" val="2238447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29000" dirty="0">
                <a:latin typeface="Comic Sans MS" panose="030F0702030302020204" pitchFamily="66" charset="0"/>
              </a:rPr>
              <a:t>laugh</a:t>
            </a:r>
          </a:p>
        </p:txBody>
      </p:sp>
    </p:spTree>
    <p:extLst>
      <p:ext uri="{BB962C8B-B14F-4D97-AF65-F5344CB8AC3E}">
        <p14:creationId xmlns:p14="http://schemas.microsoft.com/office/powerpoint/2010/main" val="3827096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live</a:t>
            </a:r>
          </a:p>
        </p:txBody>
      </p:sp>
    </p:spTree>
    <p:extLst>
      <p:ext uri="{BB962C8B-B14F-4D97-AF65-F5344CB8AC3E}">
        <p14:creationId xmlns:p14="http://schemas.microsoft.com/office/powerpoint/2010/main" val="483230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0000" dirty="0">
                <a:latin typeface="Comic Sans MS" panose="030F0702030302020204" pitchFamily="66" charset="0"/>
              </a:rPr>
              <a:t>many</a:t>
            </a:r>
          </a:p>
        </p:txBody>
      </p:sp>
    </p:spTree>
    <p:extLst>
      <p:ext uri="{BB962C8B-B14F-4D97-AF65-F5344CB8AC3E}">
        <p14:creationId xmlns:p14="http://schemas.microsoft.com/office/powerpoint/2010/main" val="771581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0000" dirty="0">
                <a:latin typeface="Comic Sans MS" panose="030F0702030302020204" pitchFamily="66" charset="0"/>
              </a:rPr>
              <a:t>mos</a:t>
            </a:r>
            <a:r>
              <a:rPr lang="en-GB" sz="30000" dirty="0"/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3392535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27000" dirty="0">
                <a:latin typeface="Comic Sans MS" panose="030F0702030302020204" pitchFamily="66" charset="0"/>
              </a:rPr>
              <a:t>never</a:t>
            </a:r>
          </a:p>
        </p:txBody>
      </p:sp>
    </p:spTree>
    <p:extLst>
      <p:ext uri="{BB962C8B-B14F-4D97-AF65-F5344CB8AC3E}">
        <p14:creationId xmlns:p14="http://schemas.microsoft.com/office/powerpoint/2010/main" val="855717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24000" dirty="0">
                <a:latin typeface="Comic Sans MS" panose="030F0702030302020204" pitchFamily="66" charset="0"/>
              </a:rPr>
              <a:t>please</a:t>
            </a:r>
          </a:p>
        </p:txBody>
      </p:sp>
    </p:spTree>
    <p:extLst>
      <p:ext uri="{BB962C8B-B14F-4D97-AF65-F5344CB8AC3E}">
        <p14:creationId xmlns:p14="http://schemas.microsoft.com/office/powerpoint/2010/main" val="821392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27000" dirty="0">
                <a:latin typeface="Comic Sans MS" panose="030F0702030302020204" pitchFamily="66" charset="0"/>
              </a:rPr>
              <a:t>really</a:t>
            </a:r>
          </a:p>
        </p:txBody>
      </p:sp>
    </p:spTree>
    <p:extLst>
      <p:ext uri="{BB962C8B-B14F-4D97-AF65-F5344CB8AC3E}">
        <p14:creationId xmlns:p14="http://schemas.microsoft.com/office/powerpoint/2010/main" val="289110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188640"/>
            <a:ext cx="9144000" cy="6009531"/>
          </a:xfrm>
        </p:spPr>
        <p:txBody>
          <a:bodyPr/>
          <a:lstStyle/>
          <a:p>
            <a:pPr marL="0" indent="0" algn="ctr">
              <a:buNone/>
            </a:pPr>
            <a:r>
              <a:rPr lang="en-GB" sz="26000" dirty="0">
                <a:latin typeface="Comic Sans MS" panose="030F0702030302020204" pitchFamily="66" charset="0"/>
              </a:rPr>
              <a:t>round</a:t>
            </a:r>
            <a:endParaRPr lang="en-GB" sz="26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1945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18000" dirty="0">
                <a:latin typeface="Comic Sans MS" panose="030F0702030302020204" pitchFamily="66" charset="0"/>
              </a:rPr>
              <a:t>shou</a:t>
            </a:r>
            <a:r>
              <a:rPr lang="en-GB" sz="18000" dirty="0"/>
              <a:t>t</a:t>
            </a:r>
            <a:r>
              <a:rPr lang="en-GB" sz="18000" dirty="0">
                <a:latin typeface="Comic Sans MS" panose="030F0702030302020204" pitchFamily="66" charset="0"/>
              </a:rPr>
              <a:t>ed</a:t>
            </a:r>
          </a:p>
        </p:txBody>
      </p:sp>
    </p:spTree>
    <p:extLst>
      <p:ext uri="{BB962C8B-B14F-4D97-AF65-F5344CB8AC3E}">
        <p14:creationId xmlns:p14="http://schemas.microsoft.com/office/powerpoint/2010/main" val="1663326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24544" y="476672"/>
            <a:ext cx="9468544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3000" dirty="0">
                <a:latin typeface="Comic Sans MS" panose="030F0702030302020204" pitchFamily="66" charset="0"/>
              </a:rPr>
              <a:t>once</a:t>
            </a:r>
          </a:p>
        </p:txBody>
      </p:sp>
    </p:spTree>
    <p:extLst>
      <p:ext uri="{BB962C8B-B14F-4D97-AF65-F5344CB8AC3E}">
        <p14:creationId xmlns:p14="http://schemas.microsoft.com/office/powerpoint/2010/main" val="350938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14000" dirty="0">
                <a:latin typeface="Comic Sans MS" panose="030F0702030302020204" pitchFamily="66" charset="0"/>
              </a:rPr>
              <a:t>some</a:t>
            </a:r>
            <a:r>
              <a:rPr lang="en-GB" sz="14000" dirty="0"/>
              <a:t>t</a:t>
            </a:r>
            <a:r>
              <a:rPr lang="en-GB" sz="14000" dirty="0">
                <a:latin typeface="Comic Sans MS" panose="030F0702030302020204" pitchFamily="66" charset="0"/>
              </a:rPr>
              <a:t>hing</a:t>
            </a:r>
          </a:p>
        </p:txBody>
      </p:sp>
    </p:spTree>
    <p:extLst>
      <p:ext uri="{BB962C8B-B14F-4D97-AF65-F5344CB8AC3E}">
        <p14:creationId xmlns:p14="http://schemas.microsoft.com/office/powerpoint/2010/main" val="763302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17000" dirty="0">
                <a:latin typeface="Comic Sans MS" panose="030F0702030302020204" pitchFamily="66" charset="0"/>
              </a:rPr>
              <a:t>suddenly</a:t>
            </a:r>
          </a:p>
        </p:txBody>
      </p:sp>
    </p:spTree>
    <p:extLst>
      <p:ext uri="{BB962C8B-B14F-4D97-AF65-F5344CB8AC3E}">
        <p14:creationId xmlns:p14="http://schemas.microsoft.com/office/powerpoint/2010/main" val="864520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1000" dirty="0"/>
              <a:t>t</a:t>
            </a:r>
            <a:r>
              <a:rPr lang="en-GB" sz="31000" dirty="0">
                <a:latin typeface="Comic Sans MS" panose="030F0702030302020204" pitchFamily="66" charset="0"/>
              </a:rPr>
              <a:t>han</a:t>
            </a:r>
          </a:p>
        </p:txBody>
      </p:sp>
    </p:spTree>
    <p:extLst>
      <p:ext uri="{BB962C8B-B14F-4D97-AF65-F5344CB8AC3E}">
        <p14:creationId xmlns:p14="http://schemas.microsoft.com/office/powerpoint/2010/main" val="79024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26000" dirty="0">
                <a:latin typeface="+mj-lt"/>
              </a:rPr>
              <a:t>t</a:t>
            </a:r>
            <a:r>
              <a:rPr lang="en-GB" sz="26000" dirty="0">
                <a:latin typeface="Comic Sans MS" panose="030F0702030302020204" pitchFamily="66" charset="0"/>
              </a:rPr>
              <a:t>hese</a:t>
            </a:r>
          </a:p>
        </p:txBody>
      </p:sp>
    </p:spTree>
    <p:extLst>
      <p:ext uri="{BB962C8B-B14F-4D97-AF65-F5344CB8AC3E}">
        <p14:creationId xmlns:p14="http://schemas.microsoft.com/office/powerpoint/2010/main" val="317615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29000" dirty="0"/>
              <a:t>t</a:t>
            </a:r>
            <a:r>
              <a:rPr lang="en-GB" sz="29000" dirty="0">
                <a:latin typeface="Comic Sans MS" panose="030F0702030302020204" pitchFamily="66" charset="0"/>
              </a:rPr>
              <a:t>hink</a:t>
            </a:r>
          </a:p>
        </p:txBody>
      </p:sp>
    </p:spTree>
    <p:extLst>
      <p:ext uri="{BB962C8B-B14F-4D97-AF65-F5344CB8AC3E}">
        <p14:creationId xmlns:p14="http://schemas.microsoft.com/office/powerpoint/2010/main" val="3336687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29000" dirty="0"/>
              <a:t>t</a:t>
            </a:r>
            <a:r>
              <a:rPr lang="en-GB" sz="29000" dirty="0">
                <a:latin typeface="Comic Sans MS" panose="030F0702030302020204" pitchFamily="66" charset="0"/>
              </a:rPr>
              <a:t>hing</a:t>
            </a:r>
          </a:p>
        </p:txBody>
      </p:sp>
    </p:spTree>
    <p:extLst>
      <p:ext uri="{BB962C8B-B14F-4D97-AF65-F5344CB8AC3E}">
        <p14:creationId xmlns:p14="http://schemas.microsoft.com/office/powerpoint/2010/main" val="823292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19000" dirty="0"/>
              <a:t>t</a:t>
            </a:r>
            <a:r>
              <a:rPr lang="en-GB" sz="19000" dirty="0">
                <a:latin typeface="Comic Sans MS" panose="030F0702030302020204" pitchFamily="66" charset="0"/>
              </a:rPr>
              <a:t>hough</a:t>
            </a:r>
            <a:r>
              <a:rPr lang="en-GB" sz="19000" dirty="0">
                <a:latin typeface="+mj-lt"/>
              </a:rPr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700028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19000" dirty="0">
                <a:latin typeface="+mj-lt"/>
              </a:rPr>
              <a:t>t</a:t>
            </a:r>
            <a:r>
              <a:rPr lang="en-GB" sz="19000" dirty="0">
                <a:latin typeface="Comic Sans MS" panose="030F0702030302020204" pitchFamily="66" charset="0"/>
              </a:rPr>
              <a:t>hrough</a:t>
            </a:r>
          </a:p>
        </p:txBody>
      </p:sp>
    </p:spTree>
    <p:extLst>
      <p:ext uri="{BB962C8B-B14F-4D97-AF65-F5344CB8AC3E}">
        <p14:creationId xmlns:p14="http://schemas.microsoft.com/office/powerpoint/2010/main" val="957037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620688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7000" dirty="0">
                <a:latin typeface="+mj-lt"/>
              </a:rPr>
              <a:t>t</a:t>
            </a:r>
            <a:r>
              <a:rPr lang="en-GB" sz="37000" dirty="0">
                <a:latin typeface="Comic Sans MS" panose="030F0702030302020204" pitchFamily="66" charset="0"/>
              </a:rPr>
              <a:t>old</a:t>
            </a:r>
          </a:p>
        </p:txBody>
      </p:sp>
    </p:spTree>
    <p:extLst>
      <p:ext uri="{BB962C8B-B14F-4D97-AF65-F5344CB8AC3E}">
        <p14:creationId xmlns:p14="http://schemas.microsoft.com/office/powerpoint/2010/main" val="1381874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597352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use</a:t>
            </a:r>
          </a:p>
        </p:txBody>
      </p:sp>
    </p:spTree>
    <p:extLst>
      <p:ext uri="{BB962C8B-B14F-4D97-AF65-F5344CB8AC3E}">
        <p14:creationId xmlns:p14="http://schemas.microsoft.com/office/powerpoint/2010/main" val="32505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76672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19000" dirty="0">
                <a:latin typeface="Comic Sans MS" panose="030F0702030302020204" pitchFamily="66" charset="0"/>
              </a:rPr>
              <a:t>ano</a:t>
            </a:r>
            <a:r>
              <a:rPr lang="en-GB" sz="19000" dirty="0"/>
              <a:t>t</a:t>
            </a:r>
            <a:r>
              <a:rPr lang="en-GB" sz="19000" dirty="0">
                <a:latin typeface="Comic Sans MS" panose="030F0702030302020204" pitchFamily="66" charset="0"/>
              </a:rPr>
              <a:t>her</a:t>
            </a:r>
          </a:p>
        </p:txBody>
      </p:sp>
    </p:spTree>
    <p:extLst>
      <p:ext uri="{BB962C8B-B14F-4D97-AF65-F5344CB8AC3E}">
        <p14:creationId xmlns:p14="http://schemas.microsoft.com/office/powerpoint/2010/main" val="2242288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18000" dirty="0">
                <a:latin typeface="Comic Sans MS" panose="030F0702030302020204" pitchFamily="66" charset="0"/>
              </a:rPr>
              <a:t>wouldn’</a:t>
            </a:r>
            <a:r>
              <a:rPr lang="en-GB" sz="18000" dirty="0"/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2973375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any</a:t>
            </a:r>
          </a:p>
        </p:txBody>
      </p:sp>
    </p:spTree>
    <p:extLst>
      <p:ext uri="{BB962C8B-B14F-4D97-AF65-F5344CB8AC3E}">
        <p14:creationId xmlns:p14="http://schemas.microsoft.com/office/powerpoint/2010/main" val="2824674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22000" dirty="0">
                <a:latin typeface="Comic Sans MS" panose="030F0702030302020204" pitchFamily="66" charset="0"/>
              </a:rPr>
              <a:t>around</a:t>
            </a:r>
          </a:p>
        </p:txBody>
      </p:sp>
    </p:spTree>
    <p:extLst>
      <p:ext uri="{BB962C8B-B14F-4D97-AF65-F5344CB8AC3E}">
        <p14:creationId xmlns:p14="http://schemas.microsoft.com/office/powerpoint/2010/main" val="2254948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07504" y="548680"/>
            <a:ext cx="9036496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0000" dirty="0">
                <a:latin typeface="Comic Sans MS" panose="030F0702030302020204" pitchFamily="66" charset="0"/>
              </a:rPr>
              <a:t>away</a:t>
            </a:r>
          </a:p>
        </p:txBody>
      </p:sp>
    </p:spTree>
    <p:extLst>
      <p:ext uri="{BB962C8B-B14F-4D97-AF65-F5344CB8AC3E}">
        <p14:creationId xmlns:p14="http://schemas.microsoft.com/office/powerpoint/2010/main" val="74080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18000" dirty="0">
                <a:latin typeface="Comic Sans MS" panose="030F0702030302020204" pitchFamily="66" charset="0"/>
              </a:rPr>
              <a:t>because</a:t>
            </a:r>
          </a:p>
        </p:txBody>
      </p:sp>
    </p:spTree>
    <p:extLst>
      <p:ext uri="{BB962C8B-B14F-4D97-AF65-F5344CB8AC3E}">
        <p14:creationId xmlns:p14="http://schemas.microsoft.com/office/powerpoint/2010/main" val="740671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hfw 51 -100</Template>
  <TotalTime>21</TotalTime>
  <Words>52</Words>
  <Application>Microsoft Office PowerPoint</Application>
  <PresentationFormat>On-screen Show (4:3)</PresentationFormat>
  <Paragraphs>59</Paragraphs>
  <Slides>50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3" baseType="lpstr">
      <vt:lpstr>Arial</vt:lpstr>
      <vt:lpstr>Comic Sans MS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C2k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 McMaster</dc:creator>
  <cp:lastModifiedBy>Rob Herron</cp:lastModifiedBy>
  <cp:revision>3</cp:revision>
  <dcterms:created xsi:type="dcterms:W3CDTF">2020-01-26T11:27:27Z</dcterms:created>
  <dcterms:modified xsi:type="dcterms:W3CDTF">2021-10-27T10:37:23Z</dcterms:modified>
</cp:coreProperties>
</file>