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77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000" dirty="0">
                <a:latin typeface="+mj-lt"/>
              </a:rPr>
              <a:t>t</a:t>
            </a:r>
            <a:r>
              <a:rPr lang="en-GB" sz="29000" dirty="0">
                <a:latin typeface="Comic Sans MS" panose="030F0702030302020204" pitchFamily="66" charset="0"/>
              </a:rPr>
              <a:t>hem</a:t>
            </a: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have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/>
              <a:t>t</a:t>
            </a:r>
            <a:r>
              <a:rPr lang="en-GB" sz="33000" dirty="0">
                <a:latin typeface="Comic Sans MS" panose="030F0702030302020204" pitchFamily="66" charset="0"/>
              </a:rPr>
              <a:t>hey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him</a:t>
            </a: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/>
              <a:t>t</a:t>
            </a:r>
            <a:r>
              <a:rPr lang="en-GB" sz="33000" dirty="0">
                <a:latin typeface="Comic Sans MS" panose="030F0702030302020204" pitchFamily="66" charset="0"/>
              </a:rPr>
              <a:t>hen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ou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>
                <a:latin typeface="Comic Sans MS" panose="030F0702030302020204" pitchFamily="66" charset="0"/>
              </a:rPr>
              <a:t>your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made</a:t>
            </a:r>
            <a:endParaRPr lang="en-GB" sz="29000" dirty="0"/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can’</a:t>
            </a:r>
            <a:r>
              <a:rPr lang="en-GB" sz="3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692696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when</a:t>
            </a:r>
          </a:p>
        </p:txBody>
      </p:sp>
    </p:spTree>
    <p:extLst>
      <p:ext uri="{BB962C8B-B14F-4D97-AF65-F5344CB8AC3E}">
        <p14:creationId xmlns:p14="http://schemas.microsoft.com/office/powerpoint/2010/main" val="204408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1257" y="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did</a:t>
            </a:r>
          </a:p>
        </p:txBody>
      </p:sp>
    </p:spTree>
    <p:extLst>
      <p:ext uri="{BB962C8B-B14F-4D97-AF65-F5344CB8AC3E}">
        <p14:creationId xmlns:p14="http://schemas.microsoft.com/office/powerpoint/2010/main" val="22810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2602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came</a:t>
            </a:r>
          </a:p>
        </p:txBody>
      </p:sp>
    </p:spTree>
    <p:extLst>
      <p:ext uri="{BB962C8B-B14F-4D97-AF65-F5344CB8AC3E}">
        <p14:creationId xmlns:p14="http://schemas.microsoft.com/office/powerpoint/2010/main" val="274277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>
                <a:latin typeface="Comic Sans MS" panose="030F0702030302020204" pitchFamily="66" charset="0"/>
              </a:rPr>
              <a:t>make</a:t>
            </a:r>
          </a:p>
        </p:txBody>
      </p:sp>
    </p:spTree>
    <p:extLst>
      <p:ext uri="{BB962C8B-B14F-4D97-AF65-F5344CB8AC3E}">
        <p14:creationId xmlns:p14="http://schemas.microsoft.com/office/powerpoint/2010/main" val="35238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old</a:t>
            </a:r>
          </a:p>
        </p:txBody>
      </p:sp>
    </p:spTree>
    <p:extLst>
      <p:ext uri="{BB962C8B-B14F-4D97-AF65-F5344CB8AC3E}">
        <p14:creationId xmlns:p14="http://schemas.microsoft.com/office/powerpoint/2010/main" val="427470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new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81539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has</a:t>
            </a:r>
          </a:p>
        </p:txBody>
      </p:sp>
    </p:spTree>
    <p:extLst>
      <p:ext uri="{BB962C8B-B14F-4D97-AF65-F5344CB8AC3E}">
        <p14:creationId xmlns:p14="http://schemas.microsoft.com/office/powerpoint/2010/main" val="19581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wha</a:t>
            </a:r>
            <a:r>
              <a:rPr lang="en-GB" sz="31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7176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mus</a:t>
            </a:r>
            <a:r>
              <a:rPr lang="en-GB" sz="31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80013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of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9817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23844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>
                <a:latin typeface="Comic Sans MS" panose="030F0702030302020204" pitchFamily="66" charset="0"/>
              </a:rPr>
              <a:t>jus</a:t>
            </a:r>
            <a:r>
              <a:rPr lang="en-GB" sz="36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82709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500" dirty="0">
                <a:latin typeface="Comic Sans MS" panose="030F0702030302020204" pitchFamily="66" charset="0"/>
              </a:rPr>
              <a:t>which</a:t>
            </a:r>
          </a:p>
        </p:txBody>
      </p:sp>
    </p:spTree>
    <p:extLst>
      <p:ext uri="{BB962C8B-B14F-4D97-AF65-F5344CB8AC3E}">
        <p14:creationId xmlns:p14="http://schemas.microsoft.com/office/powerpoint/2010/main" val="48323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>
                <a:latin typeface="Comic Sans MS" panose="030F0702030302020204" pitchFamily="66" charset="0"/>
              </a:rPr>
              <a:t>over</a:t>
            </a:r>
          </a:p>
        </p:txBody>
      </p:sp>
    </p:spTree>
    <p:extLst>
      <p:ext uri="{BB962C8B-B14F-4D97-AF65-F5344CB8AC3E}">
        <p14:creationId xmlns:p14="http://schemas.microsoft.com/office/powerpoint/2010/main" val="77158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more</a:t>
            </a:r>
          </a:p>
        </p:txBody>
      </p:sp>
    </p:spTree>
    <p:extLst>
      <p:ext uri="{BB962C8B-B14F-4D97-AF65-F5344CB8AC3E}">
        <p14:creationId xmlns:p14="http://schemas.microsoft.com/office/powerpoint/2010/main" val="33925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85571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well</a:t>
            </a:r>
          </a:p>
        </p:txBody>
      </p:sp>
    </p:spTree>
    <p:extLst>
      <p:ext uri="{BB962C8B-B14F-4D97-AF65-F5344CB8AC3E}">
        <p14:creationId xmlns:p14="http://schemas.microsoft.com/office/powerpoint/2010/main" val="82139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6000" dirty="0">
                <a:latin typeface="+mj-lt"/>
              </a:rPr>
              <a:t>t</a:t>
            </a:r>
            <a:r>
              <a:rPr lang="en-GB" sz="26000" dirty="0">
                <a:latin typeface="Comic Sans MS" panose="030F0702030302020204" pitchFamily="66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89110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009531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>
                <a:latin typeface="Comic Sans MS" panose="030F0702030302020204" pitchFamily="66" charset="0"/>
              </a:rPr>
              <a:t>back</a:t>
            </a:r>
            <a:endParaRPr lang="en-GB" sz="3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94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call</a:t>
            </a:r>
          </a:p>
        </p:txBody>
      </p:sp>
    </p:spTree>
    <p:extLst>
      <p:ext uri="{BB962C8B-B14F-4D97-AF65-F5344CB8AC3E}">
        <p14:creationId xmlns:p14="http://schemas.microsoft.com/office/powerpoint/2010/main" val="166332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>
                <a:latin typeface="Comic Sans MS" panose="030F0702030302020204" pitchFamily="66" charset="0"/>
              </a:rPr>
              <a:t>one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were</a:t>
            </a:r>
          </a:p>
        </p:txBody>
      </p:sp>
    </p:spTree>
    <p:extLst>
      <p:ext uri="{BB962C8B-B14F-4D97-AF65-F5344CB8AC3E}">
        <p14:creationId xmlns:p14="http://schemas.microsoft.com/office/powerpoint/2010/main" val="76330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8645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been</a:t>
            </a:r>
            <a:endParaRPr lang="en-GB" sz="3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0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from</a:t>
            </a:r>
          </a:p>
        </p:txBody>
      </p:sp>
    </p:spTree>
    <p:extLst>
      <p:ext uri="{BB962C8B-B14F-4D97-AF65-F5344CB8AC3E}">
        <p14:creationId xmlns:p14="http://schemas.microsoft.com/office/powerpoint/2010/main" val="31761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only</a:t>
            </a:r>
          </a:p>
        </p:txBody>
      </p:sp>
    </p:spTree>
    <p:extLst>
      <p:ext uri="{BB962C8B-B14F-4D97-AF65-F5344CB8AC3E}">
        <p14:creationId xmlns:p14="http://schemas.microsoft.com/office/powerpoint/2010/main" val="333668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much</a:t>
            </a:r>
          </a:p>
        </p:txBody>
      </p:sp>
    </p:spTree>
    <p:extLst>
      <p:ext uri="{BB962C8B-B14F-4D97-AF65-F5344CB8AC3E}">
        <p14:creationId xmlns:p14="http://schemas.microsoft.com/office/powerpoint/2010/main" val="82329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>
                <a:latin typeface="Comic Sans MS" panose="030F0702030302020204" pitchFamily="66" charset="0"/>
              </a:rPr>
              <a:t>righ</a:t>
            </a:r>
            <a:r>
              <a:rPr lang="en-GB" sz="3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0002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1000" dirty="0">
                <a:latin typeface="Comic Sans MS" panose="030F0702030302020204" pitchFamily="66" charset="0"/>
              </a:rPr>
              <a:t>before</a:t>
            </a:r>
          </a:p>
        </p:txBody>
      </p:sp>
    </p:spTree>
    <p:extLst>
      <p:ext uri="{BB962C8B-B14F-4D97-AF65-F5344CB8AC3E}">
        <p14:creationId xmlns:p14="http://schemas.microsoft.com/office/powerpoint/2010/main" val="95703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abou</a:t>
            </a:r>
            <a:r>
              <a:rPr lang="en-GB" sz="29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38187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97352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/>
              <a:t>t</a:t>
            </a:r>
            <a:r>
              <a:rPr lang="en-GB" sz="29000" dirty="0">
                <a:latin typeface="Comic Sans MS" panose="030F0702030302020204" pitchFamily="66" charset="0"/>
              </a:rPr>
              <a:t>heir</a:t>
            </a:r>
          </a:p>
        </p:txBody>
      </p:sp>
    </p:spTree>
    <p:extLst>
      <p:ext uri="{BB962C8B-B14F-4D97-AF65-F5344CB8AC3E}">
        <p14:creationId xmlns:p14="http://schemas.microsoft.com/office/powerpoint/2010/main" val="3250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/>
              <a:t>put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0" dirty="0">
                <a:latin typeface="Comic Sans MS" panose="030F0702030302020204" pitchFamily="66" charset="0"/>
              </a:rPr>
              <a:t>af</a:t>
            </a:r>
            <a:r>
              <a:rPr lang="en-GB" sz="28000" dirty="0"/>
              <a:t>t</a:t>
            </a:r>
            <a:r>
              <a:rPr lang="en-GB" sz="28000" dirty="0">
                <a:latin typeface="Comic Sans MS" panose="030F0702030302020204" pitchFamily="66" charset="0"/>
              </a:rPr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297337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so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had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some</a:t>
            </a:r>
            <a:endParaRPr lang="en-GB" sz="29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no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hfw 1-50 ppt</Template>
  <TotalTime>22</TotalTime>
  <Words>51</Words>
  <Application>Microsoft Office PowerPoint</Application>
  <PresentationFormat>On-screen Show (4:3)</PresentationFormat>
  <Paragraphs>55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5</cp:revision>
  <dcterms:created xsi:type="dcterms:W3CDTF">2020-01-25T22:04:15Z</dcterms:created>
  <dcterms:modified xsi:type="dcterms:W3CDTF">2021-10-27T10:37:41Z</dcterms:modified>
</cp:coreProperties>
</file>