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5036" autoAdjust="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2046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0" dirty="0">
                <a:latin typeface="Comic Sans MS" panose="030F0702030302020204" pitchFamily="66" charset="0"/>
              </a:rPr>
              <a:t>s</a:t>
            </a:r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d</a:t>
            </a: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/>
          <a:lstStyle/>
          <a:p>
            <a:pPr marL="0" indent="0" algn="ctr">
              <a:buNone/>
            </a:pPr>
            <a:r>
              <a:rPr lang="en-GB" sz="45000" dirty="0">
                <a:latin typeface="SassoonPrimaryType" pitchFamily="2" charset="0"/>
                <a:ea typeface="TeacherLove" panose="02000603000000000000" pitchFamily="2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TeacherLove" panose="02000603000000000000" pitchFamily="2" charset="0"/>
                <a:ea typeface="TeacherLove" panose="02000603000000000000" pitchFamily="2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err="1">
                <a:latin typeface="Comic Sans MS" panose="030F0702030302020204" pitchFamily="66" charset="0"/>
              </a:rPr>
              <a:t>i</a:t>
            </a:r>
            <a:endParaRPr lang="en-GB" sz="39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SW1 &amp; 2 WORDS</Template>
  <TotalTime>2713</TotalTime>
  <Words>27</Words>
  <Application>Microsoft Office PowerPoint</Application>
  <PresentationFormat>On-screen Show (4:3)</PresentationFormat>
  <Paragraphs>31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Comic Sans MS</vt:lpstr>
      <vt:lpstr>SassoonPrimaryType</vt:lpstr>
      <vt:lpstr>TeacherLove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2</cp:revision>
  <dcterms:created xsi:type="dcterms:W3CDTF">2020-01-27T18:16:01Z</dcterms:created>
  <dcterms:modified xsi:type="dcterms:W3CDTF">2021-10-27T10:45:50Z</dcterms:modified>
</cp:coreProperties>
</file>