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0" r:id="rId2"/>
    <p:sldId id="264" r:id="rId3"/>
    <p:sldId id="263" r:id="rId4"/>
    <p:sldId id="313" r:id="rId5"/>
    <p:sldId id="314" r:id="rId6"/>
    <p:sldId id="315" r:id="rId7"/>
    <p:sldId id="316" r:id="rId8"/>
    <p:sldId id="319" r:id="rId9"/>
    <p:sldId id="262" r:id="rId10"/>
    <p:sldId id="317" r:id="rId11"/>
    <p:sldId id="318" r:id="rId12"/>
    <p:sldId id="320" r:id="rId13"/>
    <p:sldId id="310" r:id="rId14"/>
  </p:sldIdLst>
  <p:sldSz cx="9144000" cy="6858000" type="screen4x3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5036" autoAdjust="0"/>
  </p:normalViewPr>
  <p:slideViewPr>
    <p:cSldViewPr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023EE-DB3E-4019-A837-C612405962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96B5F1-9229-4595-BD04-A5DF7B33E7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6B5F1-9229-4595-BD04-A5DF7B33E7B8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8201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964F-3116-481B-8973-CE01CFCB2E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84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D301-2F9C-4ABB-AB67-FA9D28CD53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8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263E-C9C4-44B8-98BA-2D1DD9F86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9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7F32-435F-4CA0-8363-470FD93F5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9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0D09C-8992-49F6-9AFE-7A392B32EB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58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8DDD0-278C-488C-B480-12D96F81F4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10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D602-6995-488F-A3F6-2696489A31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52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97C9A-993D-4E0D-81E4-CA467CCE1D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45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A1682-0AC7-4FD1-99C6-8ECD1AACC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94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9267-D9E6-420B-8854-0495F67B31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47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6C648-01DF-4E05-AD29-0F1EF9345D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02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78BD81-940E-49DC-AA20-D23405C18EA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>
                <a:latin typeface="Comic Sans MS" panose="030F0702030302020204" pitchFamily="66" charset="0"/>
              </a:rPr>
              <a:t>Mum</a:t>
            </a:r>
          </a:p>
        </p:txBody>
      </p:sp>
    </p:spTree>
    <p:extLst>
      <p:ext uri="{BB962C8B-B14F-4D97-AF65-F5344CB8AC3E}">
        <p14:creationId xmlns:p14="http://schemas.microsoft.com/office/powerpoint/2010/main" val="29990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9036496" cy="5937523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>
                <a:latin typeface="Comic Sans MS" panose="030F0702030302020204" pitchFamily="66" charset="0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193070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476672"/>
            <a:ext cx="9036496" cy="5937523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>
                <a:latin typeface="Comic Sans MS" panose="030F0702030302020204" pitchFamily="66" charset="0"/>
              </a:rPr>
              <a:t>is</a:t>
            </a:r>
          </a:p>
        </p:txBody>
      </p:sp>
    </p:spTree>
    <p:extLst>
      <p:ext uri="{BB962C8B-B14F-4D97-AF65-F5344CB8AC3E}">
        <p14:creationId xmlns:p14="http://schemas.microsoft.com/office/powerpoint/2010/main" val="214858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71800" y="1052736"/>
            <a:ext cx="324036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31000" dirty="0" err="1">
                <a:latin typeface="Arial Rounded MT Bold" panose="020F0704030504030204" pitchFamily="34" charset="0"/>
              </a:rPr>
              <a:t>t</a:t>
            </a:r>
            <a:endParaRPr lang="en-GB" sz="31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89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/>
              <a:t>t</a:t>
            </a:r>
            <a:r>
              <a:rPr lang="en-GB" sz="40000" dirty="0">
                <a:latin typeface="Comic Sans MS" panose="030F0702030302020204" pitchFamily="66" charset="0"/>
              </a:rPr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279092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>
                <a:latin typeface="Comic Sans MS" panose="030F0702030302020204" pitchFamily="66" charset="0"/>
              </a:rPr>
              <a:t>Sid</a:t>
            </a:r>
            <a:endParaRPr lang="en-GB" sz="39000" dirty="0"/>
          </a:p>
        </p:txBody>
      </p:sp>
    </p:spTree>
    <p:extLst>
      <p:ext uri="{BB962C8B-B14F-4D97-AF65-F5344CB8AC3E}">
        <p14:creationId xmlns:p14="http://schemas.microsoft.com/office/powerpoint/2010/main" val="35093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76672"/>
            <a:ext cx="9217024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8000" dirty="0">
                <a:latin typeface="Comic Sans MS" panose="030F0702030302020204" pitchFamily="66" charset="0"/>
              </a:rPr>
              <a:t>Pam</a:t>
            </a:r>
          </a:p>
        </p:txBody>
      </p:sp>
    </p:spTree>
    <p:extLst>
      <p:ext uri="{BB962C8B-B14F-4D97-AF65-F5344CB8AC3E}">
        <p14:creationId xmlns:p14="http://schemas.microsoft.com/office/powerpoint/2010/main" val="224228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15816" y="332656"/>
            <a:ext cx="337914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31000" dirty="0">
                <a:latin typeface="Comic Sans MS" panose="030F0702030302020204" pitchFamily="66" charset="0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75658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63888" y="116632"/>
            <a:ext cx="2310249" cy="4862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en-GB" sz="31000" dirty="0">
                <a:latin typeface="Comic Sans MS" panose="030F0702030302020204" pitchFamily="66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412914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7904" y="476672"/>
            <a:ext cx="2119491" cy="4862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en-GB" sz="31000" dirty="0">
                <a:latin typeface="Comic Sans MS" panose="030F0702030302020204" pitchFamily="66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84910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91880" y="1340768"/>
            <a:ext cx="2481770" cy="4862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en-GB" sz="31000" dirty="0">
                <a:latin typeface="Comic Sans MS" panose="030F0702030302020204" pitchFamily="66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10807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67364" y="1052736"/>
            <a:ext cx="1298753" cy="4862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en-GB" sz="31000" dirty="0" err="1">
                <a:latin typeface="Comic Sans MS" panose="030F0702030302020204" pitchFamily="66" charset="0"/>
              </a:rPr>
              <a:t>i</a:t>
            </a:r>
            <a:endParaRPr lang="en-GB" sz="3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80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476672"/>
            <a:ext cx="9540552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>
                <a:latin typeface="Comic Sans MS" panose="030F0702030302020204" pitchFamily="66" charset="0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282467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hrp words</Template>
  <TotalTime>2</TotalTime>
  <Words>14</Words>
  <Application>Microsoft Office PowerPoint</Application>
  <PresentationFormat>On-screen Show (4:3)</PresentationFormat>
  <Paragraphs>14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Arial Rounded MT Bold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McMaster</dc:creator>
  <cp:lastModifiedBy>Rob Herron</cp:lastModifiedBy>
  <cp:revision>1</cp:revision>
  <dcterms:created xsi:type="dcterms:W3CDTF">2021-01-08T10:00:05Z</dcterms:created>
  <dcterms:modified xsi:type="dcterms:W3CDTF">2021-10-27T10:36:34Z</dcterms:modified>
</cp:coreProperties>
</file>