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5036" autoAdjust="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800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0" dirty="0" smtClean="0">
                <a:latin typeface="Comic Sans MS" panose="030F0702030302020204" pitchFamily="66" charset="0"/>
              </a:rPr>
              <a:t>canno</a:t>
            </a:r>
            <a:r>
              <a:rPr lang="en-GB" sz="24000" dirty="0" smtClean="0">
                <a:latin typeface="+mn-lt"/>
              </a:rPr>
              <a:t>t</a:t>
            </a:r>
            <a:endParaRPr lang="en-GB" sz="24000" dirty="0" smtClean="0">
              <a:latin typeface="+mn-lt"/>
            </a:endParaRPr>
          </a:p>
          <a:p>
            <a:pPr algn="ctr"/>
            <a:endParaRPr lang="en-GB" sz="29000" dirty="0"/>
          </a:p>
          <a:p>
            <a:pPr algn="ctr"/>
            <a:endParaRPr lang="en-GB" sz="29000" dirty="0" smtClean="0"/>
          </a:p>
          <a:p>
            <a:pPr algn="ctr"/>
            <a:endParaRPr lang="en-GB" sz="29000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My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my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/>
              <a:t>t</a:t>
            </a:r>
            <a:r>
              <a:rPr lang="en-GB" sz="40000" dirty="0" smtClean="0">
                <a:latin typeface="Comic Sans MS" panose="030F0702030302020204" pitchFamily="66" charset="0"/>
              </a:rPr>
              <a:t>his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am</a:t>
            </a:r>
            <a:endParaRPr lang="en-GB" sz="4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like</a:t>
            </a:r>
            <a:endParaRPr lang="en-GB" sz="3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d</a:t>
            </a:r>
            <a:r>
              <a:rPr lang="en-GB" sz="33000" dirty="0" smtClean="0">
                <a:latin typeface="Comic Sans MS" panose="030F0702030302020204" pitchFamily="66" charset="0"/>
              </a:rPr>
              <a:t>on’</a:t>
            </a:r>
            <a:r>
              <a:rPr lang="en-GB" sz="33000" dirty="0" smtClean="0">
                <a:latin typeface="+mj-lt"/>
              </a:rPr>
              <a:t>t</a:t>
            </a:r>
            <a:endParaRPr lang="en-GB" sz="3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s</a:t>
            </a:r>
            <a:r>
              <a:rPr lang="en-GB" sz="38000" dirty="0" smtClean="0"/>
              <a:t>t</a:t>
            </a:r>
            <a:r>
              <a:rPr lang="en-GB" sz="38000" dirty="0" smtClean="0">
                <a:latin typeface="Comic Sans MS" panose="030F0702030302020204" pitchFamily="66" charset="0"/>
              </a:rPr>
              <a:t>op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and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wen</a:t>
            </a:r>
            <a:r>
              <a:rPr lang="en-GB" sz="33000" dirty="0" smtClean="0"/>
              <a:t>t</a:t>
            </a:r>
          </a:p>
          <a:p>
            <a:pPr marL="0" indent="0" algn="ctr">
              <a:buNone/>
            </a:pPr>
            <a:endParaRPr lang="en-GB" sz="3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sleep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on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ran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>
                <a:latin typeface="Comic Sans MS" panose="030F0702030302020204" pitchFamily="66" charset="0"/>
              </a:rPr>
              <a:t>c</a:t>
            </a:r>
            <a:r>
              <a:rPr lang="en-GB" sz="34000" dirty="0" smtClean="0">
                <a:latin typeface="Comic Sans MS" panose="030F0702030302020204" pitchFamily="66" charset="0"/>
              </a:rPr>
              <a:t>an’</a:t>
            </a:r>
            <a:r>
              <a:rPr lang="en-GB" sz="34000" dirty="0" smtClean="0"/>
              <a:t>t</a:t>
            </a:r>
            <a:endParaRPr lang="en-GB" sz="34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up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 smtClean="0">
                <a:latin typeface="Comic Sans MS" panose="030F0702030302020204" pitchFamily="66" charset="0"/>
              </a:rPr>
              <a:t>li</a:t>
            </a:r>
            <a:r>
              <a:rPr lang="en-GB" sz="36000" dirty="0" smtClean="0"/>
              <a:t>tt</a:t>
            </a:r>
            <a:r>
              <a:rPr lang="en-GB" sz="36000" dirty="0" smtClean="0">
                <a:latin typeface="Comic Sans MS" panose="030F0702030302020204" pitchFamily="66" charset="0"/>
              </a:rPr>
              <a:t>le</a:t>
            </a:r>
            <a:endParaRPr lang="en-GB" sz="3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go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now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1000" dirty="0" smtClean="0">
                <a:latin typeface="Comic Sans MS" panose="030F0702030302020204" pitchFamily="66" charset="0"/>
              </a:rPr>
              <a:t>jumped</a:t>
            </a:r>
            <a:endParaRPr lang="en-GB" sz="2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20</Words>
  <Application>Microsoft Office PowerPoint</Application>
  <PresentationFormat>On-screen Show (4:3)</PresentationFormat>
  <Paragraphs>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1</cp:revision>
  <dcterms:created xsi:type="dcterms:W3CDTF">2020-01-26T11:58:22Z</dcterms:created>
  <dcterms:modified xsi:type="dcterms:W3CDTF">2020-01-26T12:08:52Z</dcterms:modified>
</cp:coreProperties>
</file>