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60" r:id="rId2"/>
    <p:sldId id="264" r:id="rId3"/>
    <p:sldId id="263" r:id="rId4"/>
    <p:sldId id="313" r:id="rId5"/>
    <p:sldId id="314" r:id="rId6"/>
    <p:sldId id="315" r:id="rId7"/>
    <p:sldId id="262" r:id="rId8"/>
    <p:sldId id="317" r:id="rId9"/>
    <p:sldId id="322" r:id="rId10"/>
    <p:sldId id="318" r:id="rId11"/>
    <p:sldId id="323" r:id="rId12"/>
    <p:sldId id="309" r:id="rId13"/>
    <p:sldId id="266" r:id="rId14"/>
    <p:sldId id="326" r:id="rId15"/>
    <p:sldId id="267" r:id="rId16"/>
    <p:sldId id="325" r:id="rId17"/>
    <p:sldId id="327" r:id="rId18"/>
    <p:sldId id="310" r:id="rId19"/>
    <p:sldId id="269" r:id="rId20"/>
    <p:sldId id="320" r:id="rId21"/>
    <p:sldId id="270" r:id="rId22"/>
    <p:sldId id="271" r:id="rId23"/>
    <p:sldId id="328" r:id="rId24"/>
    <p:sldId id="330" r:id="rId25"/>
    <p:sldId id="332" r:id="rId26"/>
    <p:sldId id="272" r:id="rId27"/>
    <p:sldId id="274" r:id="rId28"/>
    <p:sldId id="275" r:id="rId29"/>
  </p:sldIdLst>
  <p:sldSz cx="9144000" cy="6858000" type="screen4x3"/>
  <p:notesSz cx="6858000" cy="97234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2C10E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5036" autoAdjust="0"/>
  </p:normalViewPr>
  <p:slideViewPr>
    <p:cSldViewPr>
      <p:cViewPr varScale="1">
        <p:scale>
          <a:sx n="62" d="100"/>
          <a:sy n="62" d="100"/>
        </p:scale>
        <p:origin x="9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3023EE-DB3E-4019-A837-C612405962E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8538" y="728663"/>
            <a:ext cx="4862512" cy="3646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8038"/>
            <a:ext cx="5486400" cy="437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96B5F1-9229-4595-BD04-A5DF7B33E7B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C964F-3116-481B-8973-CE01CFCB2E6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284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9D301-2F9C-4ABB-AB67-FA9D28CD53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998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8263E-C9C4-44B8-98BA-2D1DD9F86F6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219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67F32-435F-4CA0-8363-470FD93F572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395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B0D09C-8992-49F6-9AFE-7A392B32EB3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658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8DDD0-278C-488C-B480-12D96F81F46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2102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FD602-6995-488F-A3F6-2696489A31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52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97C9A-993D-4E0D-81E4-CA467CCE1DC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8454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A1682-0AC7-4FD1-99C6-8ECD1AACC7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594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39267-D9E6-420B-8854-0495F67B31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847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6C648-01DF-4E05-AD29-0F1EF9345D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502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A78BD81-940E-49DC-AA20-D23405C18EA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1000" dirty="0" smtClean="0">
                <a:latin typeface="Comic Sans MS" panose="030F0702030302020204" pitchFamily="66" charset="0"/>
              </a:rPr>
              <a:t>Mum</a:t>
            </a:r>
            <a:endParaRPr lang="en-GB" sz="31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09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7504" y="476672"/>
            <a:ext cx="9036496" cy="5937523"/>
          </a:xfrm>
        </p:spPr>
        <p:txBody>
          <a:bodyPr/>
          <a:lstStyle/>
          <a:p>
            <a:pPr marL="0" indent="0" algn="ctr">
              <a:buNone/>
            </a:pPr>
            <a:r>
              <a:rPr lang="en-GB" sz="31000" dirty="0" smtClean="0">
                <a:latin typeface="Comic Sans MS" panose="030F0702030302020204" pitchFamily="66" charset="0"/>
              </a:rPr>
              <a:t>is</a:t>
            </a:r>
            <a:endParaRPr lang="en-GB" sz="31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586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15816" y="332656"/>
            <a:ext cx="337914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40000" dirty="0" err="1" smtClean="0">
                <a:latin typeface="Comic Sans MS" panose="030F0702030302020204" pitchFamily="66" charset="0"/>
              </a:rPr>
              <a:t>i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208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in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94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7504" y="548680"/>
            <a:ext cx="9036496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+mj-lt"/>
              </a:rPr>
              <a:t>t</a:t>
            </a:r>
            <a:r>
              <a:rPr lang="en-GB" sz="40000" dirty="0" smtClean="0">
                <a:latin typeface="Comic Sans MS" panose="030F0702030302020204" pitchFamily="66" charset="0"/>
              </a:rPr>
              <a:t>he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8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15816" y="332656"/>
            <a:ext cx="337914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40000" dirty="0" err="1">
                <a:latin typeface="+mn-lt"/>
              </a:rPr>
              <a:t>t</a:t>
            </a:r>
            <a:endParaRPr lang="en-GB" sz="40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98798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180528" y="548680"/>
            <a:ext cx="9217024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no</a:t>
            </a:r>
            <a:endParaRPr lang="en-GB" sz="40000" dirty="0"/>
          </a:p>
        </p:txBody>
      </p:sp>
    </p:spTree>
    <p:extLst>
      <p:ext uri="{BB962C8B-B14F-4D97-AF65-F5344CB8AC3E}">
        <p14:creationId xmlns:p14="http://schemas.microsoft.com/office/powerpoint/2010/main" val="74067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836712"/>
            <a:ext cx="763284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no</a:t>
            </a:r>
            <a:r>
              <a:rPr lang="en-GB" sz="40000" dirty="0" smtClean="0">
                <a:latin typeface="+mj-lt"/>
              </a:rPr>
              <a:t>t</a:t>
            </a:r>
            <a:endParaRPr lang="en-GB" sz="40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20174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15816" y="332656"/>
            <a:ext cx="337914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n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165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SassoonPrimaryType" pitchFamily="2" charset="0"/>
                <a:ea typeface="TeacherLove" panose="02000603000000000000" pitchFamily="2" charset="0"/>
              </a:rPr>
              <a:t>y</a:t>
            </a:r>
            <a:r>
              <a:rPr lang="en-GB" sz="40000" dirty="0" smtClean="0">
                <a:latin typeface="Comic Sans MS" panose="030F0702030302020204" pitchFamily="66" charset="0"/>
              </a:rPr>
              <a:t>es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92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a</a:t>
            </a:r>
            <a:r>
              <a:rPr lang="en-GB" sz="40000" dirty="0" smtClean="0"/>
              <a:t>t</a:t>
            </a:r>
            <a:endParaRPr lang="en-GB" sz="40000" dirty="0"/>
          </a:p>
        </p:txBody>
      </p:sp>
    </p:spTree>
    <p:extLst>
      <p:ext uri="{BB962C8B-B14F-4D97-AF65-F5344CB8AC3E}">
        <p14:creationId xmlns:p14="http://schemas.microsoft.com/office/powerpoint/2010/main" val="1689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9000" dirty="0" smtClean="0">
                <a:latin typeface="Comic Sans MS" panose="030F0702030302020204" pitchFamily="66" charset="0"/>
              </a:rPr>
              <a:t>Sid</a:t>
            </a:r>
            <a:endParaRPr lang="en-GB" sz="39000" dirty="0"/>
          </a:p>
        </p:txBody>
      </p:sp>
    </p:spTree>
    <p:extLst>
      <p:ext uri="{BB962C8B-B14F-4D97-AF65-F5344CB8AC3E}">
        <p14:creationId xmlns:p14="http://schemas.microsoft.com/office/powerpoint/2010/main" val="350938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260648"/>
            <a:ext cx="828092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40000" dirty="0" smtClean="0"/>
              <a:t>t</a:t>
            </a:r>
            <a:endParaRPr lang="en-GB" sz="40000" dirty="0"/>
          </a:p>
        </p:txBody>
      </p:sp>
    </p:spTree>
    <p:extLst>
      <p:ext uri="{BB962C8B-B14F-4D97-AF65-F5344CB8AC3E}">
        <p14:creationId xmlns:p14="http://schemas.microsoft.com/office/powerpoint/2010/main" val="50804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16632"/>
            <a:ext cx="8697144" cy="6480720"/>
          </a:xfrm>
        </p:spPr>
        <p:txBody>
          <a:bodyPr/>
          <a:lstStyle/>
          <a:p>
            <a:pPr marL="400050" lvl="1" indent="0" algn="ctr">
              <a:buNone/>
            </a:pPr>
            <a:r>
              <a:rPr lang="en-GB" sz="40000" dirty="0" smtClean="0"/>
              <a:t>t</a:t>
            </a:r>
            <a:r>
              <a:rPr lang="en-GB" sz="40000" dirty="0" smtClean="0">
                <a:latin typeface="Comic Sans MS" panose="030F0702030302020204" pitchFamily="66" charset="0"/>
              </a:rPr>
              <a:t>o</a:t>
            </a:r>
          </a:p>
          <a:p>
            <a:pPr marL="0" indent="0" algn="ctr">
              <a:buNone/>
            </a:pPr>
            <a:endParaRPr lang="en-GB" sz="400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400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75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324528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0000" dirty="0" smtClean="0">
                <a:latin typeface="Comic Sans MS" panose="030F0702030302020204" pitchFamily="66" charset="0"/>
              </a:rPr>
              <a:t>going</a:t>
            </a:r>
            <a:endParaRPr lang="en-GB" sz="3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066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260648"/>
            <a:ext cx="828092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g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017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260648"/>
            <a:ext cx="8496943" cy="9294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31000" dirty="0">
                <a:latin typeface="Comic Sans MS" panose="030F0702030302020204" pitchFamily="66" charset="0"/>
              </a:rPr>
              <a:t>a</a:t>
            </a:r>
            <a:r>
              <a:rPr lang="en-GB" sz="31000" dirty="0" smtClean="0">
                <a:latin typeface="Comic Sans MS" panose="030F0702030302020204" pitchFamily="66" charset="0"/>
              </a:rPr>
              <a:t>nd</a:t>
            </a:r>
          </a:p>
          <a:p>
            <a:pPr marL="0" indent="0" algn="ctr">
              <a:buNone/>
            </a:pPr>
            <a:endParaRPr lang="en-GB" sz="9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9600" dirty="0" smtClean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9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513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31640" y="-23537"/>
            <a:ext cx="648071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a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914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are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71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8000" dirty="0" smtClean="0">
                <a:latin typeface="Comic Sans MS" panose="030F0702030302020204" pitchFamily="66" charset="0"/>
              </a:rPr>
              <a:t>play</a:t>
            </a:r>
            <a:endParaRPr lang="en-GB" sz="38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72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9000" dirty="0" smtClean="0">
                <a:latin typeface="Comic Sans MS" panose="030F0702030302020204" pitchFamily="66" charset="0"/>
              </a:rPr>
              <a:t>home</a:t>
            </a:r>
            <a:endParaRPr lang="en-GB" sz="29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98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476672"/>
            <a:ext cx="9217024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8000" dirty="0" smtClean="0">
                <a:latin typeface="Comic Sans MS" panose="030F0702030302020204" pitchFamily="66" charset="0"/>
              </a:rPr>
              <a:t>Pam</a:t>
            </a:r>
            <a:endParaRPr lang="en-GB" sz="38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288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C10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915816" y="332656"/>
            <a:ext cx="337914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m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58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55311" y="116632"/>
            <a:ext cx="2927404" cy="62478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p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149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26577" y="476672"/>
            <a:ext cx="2682146" cy="62478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s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109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80528" y="476672"/>
            <a:ext cx="9540552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0000" dirty="0" smtClean="0">
                <a:latin typeface="Comic Sans MS" panose="030F0702030302020204" pitchFamily="66" charset="0"/>
              </a:rPr>
              <a:t>Here</a:t>
            </a:r>
            <a:endParaRPr lang="en-GB" sz="3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674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88640"/>
            <a:ext cx="9036496" cy="5937523"/>
          </a:xfrm>
        </p:spPr>
        <p:txBody>
          <a:bodyPr/>
          <a:lstStyle/>
          <a:p>
            <a:pPr marL="0" indent="0" algn="ctr">
              <a:buNone/>
            </a:pPr>
            <a:r>
              <a:rPr lang="en-GB" sz="31000" dirty="0" smtClean="0">
                <a:latin typeface="Comic Sans MS" panose="030F0702030302020204" pitchFamily="66" charset="0"/>
              </a:rPr>
              <a:t>here</a:t>
            </a:r>
            <a:endParaRPr lang="en-GB" sz="31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705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15816" y="332656"/>
            <a:ext cx="337914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40000" dirty="0" smtClean="0">
                <a:latin typeface="Comic Sans MS" panose="030F0702030302020204" pitchFamily="66" charset="0"/>
              </a:rPr>
              <a:t>h</a:t>
            </a:r>
            <a:endParaRPr lang="en-GB" sz="40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5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Initial sounds ppt</Template>
  <TotalTime>11945</TotalTime>
  <Words>28</Words>
  <Application>Microsoft Office PowerPoint</Application>
  <PresentationFormat>On-screen Show (4:3)</PresentationFormat>
  <Paragraphs>29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Comic Sans MS</vt:lpstr>
      <vt:lpstr>SassoonPrimaryType</vt:lpstr>
      <vt:lpstr>TeacherLove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C2k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 McMaster</dc:creator>
  <cp:lastModifiedBy>G McMaster</cp:lastModifiedBy>
  <cp:revision>11</cp:revision>
  <dcterms:created xsi:type="dcterms:W3CDTF">2020-01-27T18:24:09Z</dcterms:created>
  <dcterms:modified xsi:type="dcterms:W3CDTF">2021-05-12T17:54:39Z</dcterms:modified>
</cp:coreProperties>
</file>