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258" r:id="rId3"/>
    <p:sldId id="260" r:id="rId4"/>
    <p:sldId id="264" r:id="rId5"/>
    <p:sldId id="263" r:id="rId6"/>
    <p:sldId id="262" r:id="rId7"/>
    <p:sldId id="309" r:id="rId8"/>
    <p:sldId id="266" r:id="rId9"/>
    <p:sldId id="267" r:id="rId10"/>
    <p:sldId id="268" r:id="rId11"/>
    <p:sldId id="310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7" r:id="rId20"/>
    <p:sldId id="279" r:id="rId21"/>
    <p:sldId id="311" r:id="rId22"/>
    <p:sldId id="312" r:id="rId23"/>
    <p:sldId id="314" r:id="rId24"/>
    <p:sldId id="316" r:id="rId25"/>
    <p:sldId id="317" r:id="rId26"/>
    <p:sldId id="318" r:id="rId27"/>
  </p:sldIdLst>
  <p:sldSz cx="9144000" cy="6858000" type="screen4x3"/>
  <p:notesSz cx="6858000" cy="97234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0" autoAdjust="0"/>
    <p:restoredTop sz="85036" autoAdjust="0"/>
  </p:normalViewPr>
  <p:slideViewPr>
    <p:cSldViewPr>
      <p:cViewPr varScale="1">
        <p:scale>
          <a:sx n="62" d="100"/>
          <a:sy n="62" d="100"/>
        </p:scale>
        <p:origin x="918" y="-9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alt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36075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236075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C3023EE-DB3E-4019-A837-C612405962E0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alt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8538" y="728663"/>
            <a:ext cx="4862512" cy="36464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618038"/>
            <a:ext cx="5486400" cy="4376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36075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236075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F96B5F1-9229-4595-BD04-A5DF7B33E7B8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C1544D-F1D1-45A2-AD0A-ECB74A86B630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EC964F-3116-481B-8973-CE01CFCB2E6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12844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E9D301-2F9C-4ABB-AB67-FA9D28CD539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49985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D8263E-C9C4-44B8-98BA-2D1DD9F86F6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2196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867F32-435F-4CA0-8363-470FD93F572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8395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B0D09C-8992-49F6-9AFE-7A392B32EB3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06588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C8DDD0-278C-488C-B480-12D96F81F46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32102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5FD602-6995-488F-A3F6-2696489A319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10527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097C9A-993D-4E0D-81E4-CA467CCE1DC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98454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1A1682-0AC7-4FD1-99C6-8ECD1AACC79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65948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739267-D9E6-420B-8854-0495F67B31E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28475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96C648-01DF-4E05-AD29-0F1EF9345DE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25026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A78BD81-940E-49DC-AA20-D23405C18EA6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908720"/>
            <a:ext cx="9144000" cy="204671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0" dirty="0" smtClean="0">
                <a:latin typeface="Comic Sans MS" panose="030F0702030302020204" pitchFamily="66" charset="0"/>
              </a:rPr>
              <a:t>s</a:t>
            </a:r>
          </a:p>
          <a:p>
            <a:pPr algn="ctr"/>
            <a:endParaRPr lang="en-GB" sz="29000" dirty="0"/>
          </a:p>
          <a:p>
            <a:pPr algn="ctr"/>
            <a:endParaRPr lang="en-GB" sz="29000" dirty="0" smtClean="0"/>
          </a:p>
          <a:p>
            <a:pPr algn="ctr"/>
            <a:endParaRPr lang="en-GB" sz="29000" dirty="0"/>
          </a:p>
          <a:p>
            <a:pPr algn="ctr"/>
            <a:endParaRPr lang="en-GB" dirty="0" smtClean="0"/>
          </a:p>
          <a:p>
            <a:pPr algn="ctr"/>
            <a:endParaRPr lang="en-GB" dirty="0"/>
          </a:p>
          <a:p>
            <a:pPr algn="ctr"/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</a:rPr>
              <a:t>h</a:t>
            </a:r>
          </a:p>
        </p:txBody>
      </p:sp>
    </p:spTree>
    <p:extLst>
      <p:ext uri="{BB962C8B-B14F-4D97-AF65-F5344CB8AC3E}">
        <p14:creationId xmlns:p14="http://schemas.microsoft.com/office/powerpoint/2010/main" val="404778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 smtClean="0">
                <a:latin typeface="Comic Sans MS" panose="030F0702030302020204" pitchFamily="66" charset="0"/>
              </a:rPr>
              <a:t>r</a:t>
            </a:r>
            <a:endParaRPr lang="en-GB" sz="40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0921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</a:rPr>
              <a:t>m</a:t>
            </a:r>
          </a:p>
        </p:txBody>
      </p:sp>
    </p:spTree>
    <p:extLst>
      <p:ext uri="{BB962C8B-B14F-4D97-AF65-F5344CB8AC3E}">
        <p14:creationId xmlns:p14="http://schemas.microsoft.com/office/powerpoint/2010/main" val="16890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116632"/>
            <a:ext cx="8697144" cy="6480720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</a:rPr>
              <a:t>d</a:t>
            </a:r>
            <a:endParaRPr lang="en-GB" sz="40000" dirty="0" smtClean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400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40000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4751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324528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39000" dirty="0">
                <a:latin typeface="Comic Sans MS" panose="030F0702030302020204" pitchFamily="66" charset="0"/>
              </a:rPr>
              <a:t>g</a:t>
            </a:r>
          </a:p>
        </p:txBody>
      </p:sp>
    </p:spTree>
    <p:extLst>
      <p:ext uri="{BB962C8B-B14F-4D97-AF65-F5344CB8AC3E}">
        <p14:creationId xmlns:p14="http://schemas.microsoft.com/office/powerpoint/2010/main" val="787066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</a:rPr>
              <a:t>o</a:t>
            </a:r>
          </a:p>
        </p:txBody>
      </p:sp>
    </p:spTree>
    <p:extLst>
      <p:ext uri="{BB962C8B-B14F-4D97-AF65-F5344CB8AC3E}">
        <p14:creationId xmlns:p14="http://schemas.microsoft.com/office/powerpoint/2010/main" val="771714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</a:rPr>
              <a:t>u</a:t>
            </a:r>
          </a:p>
        </p:txBody>
      </p:sp>
    </p:spTree>
    <p:extLst>
      <p:ext uri="{BB962C8B-B14F-4D97-AF65-F5344CB8AC3E}">
        <p14:creationId xmlns:p14="http://schemas.microsoft.com/office/powerpoint/2010/main" val="698240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</a:rPr>
              <a:t>l</a:t>
            </a:r>
            <a:endParaRPr lang="en-GB" sz="40000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572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</a:rPr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4014980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-180528" y="692696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2044088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1082570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 smtClean="0">
                <a:latin typeface="Comic Sans MS" panose="030F0702030302020204" pitchFamily="66" charset="0"/>
              </a:rPr>
              <a:t>j</a:t>
            </a:r>
            <a:endParaRPr lang="en-GB" sz="40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2949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60648"/>
            <a:ext cx="9036496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  <a:ea typeface="TeacherLove" panose="02000603000000000000" pitchFamily="2" charset="0"/>
              </a:rPr>
              <a:t>z</a:t>
            </a:r>
          </a:p>
        </p:txBody>
      </p:sp>
    </p:spTree>
    <p:extLst>
      <p:ext uri="{BB962C8B-B14F-4D97-AF65-F5344CB8AC3E}">
        <p14:creationId xmlns:p14="http://schemas.microsoft.com/office/powerpoint/2010/main" val="2440358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60648"/>
            <a:ext cx="9036496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GB" sz="40000" dirty="0" smtClean="0">
                <a:latin typeface="Comic Sans MS" panose="030F0702030302020204" pitchFamily="66" charset="0"/>
                <a:ea typeface="TeacherLove" panose="02000603000000000000" pitchFamily="2" charset="0"/>
              </a:rPr>
              <a:t>w</a:t>
            </a:r>
            <a:endParaRPr lang="en-GB" sz="40000" dirty="0">
              <a:latin typeface="Comic Sans MS" panose="030F0702030302020204" pitchFamily="66" charset="0"/>
              <a:ea typeface="TeacherLove" panose="02000603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5411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60648"/>
            <a:ext cx="8229600" cy="5937523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 smtClean="0">
                <a:latin typeface="Comic Sans MS" panose="030F0702030302020204" pitchFamily="66" charset="0"/>
              </a:rPr>
              <a:t>v</a:t>
            </a:r>
            <a:endParaRPr lang="en-GB" sz="40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1353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60648"/>
            <a:ext cx="8229600" cy="5937523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 smtClean="0">
                <a:latin typeface="TeacherLove" panose="02000603000000000000" pitchFamily="2" charset="0"/>
                <a:ea typeface="TeacherLove" panose="02000603000000000000" pitchFamily="2" charset="0"/>
              </a:rPr>
              <a:t>q</a:t>
            </a:r>
            <a:endParaRPr lang="en-GB" sz="40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8955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60648"/>
            <a:ext cx="8229600" cy="5937523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 smtClean="0">
                <a:latin typeface="SassoonPrimaryInfant" pitchFamily="2" charset="0"/>
                <a:ea typeface="TeacherLove" panose="02000603000000000000" pitchFamily="2" charset="0"/>
              </a:rPr>
              <a:t>y</a:t>
            </a:r>
            <a:endParaRPr lang="en-GB" sz="40000" dirty="0">
              <a:latin typeface="SassoonPrimaryInfant" pitchFamily="2" charset="0"/>
              <a:ea typeface="TeacherLove" panose="02000603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0350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60648"/>
            <a:ext cx="8229600" cy="5937523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  <a:ea typeface="TeacherLove" panose="02000603000000000000" pitchFamily="2" charset="0"/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2968768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 smtClean="0"/>
              <a:t>t</a:t>
            </a:r>
            <a:endParaRPr lang="en-GB" sz="40000" dirty="0"/>
          </a:p>
        </p:txBody>
      </p:sp>
    </p:spTree>
    <p:extLst>
      <p:ext uri="{BB962C8B-B14F-4D97-AF65-F5344CB8AC3E}">
        <p14:creationId xmlns:p14="http://schemas.microsoft.com/office/powerpoint/2010/main" val="2999094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39000" dirty="0" err="1">
                <a:latin typeface="Comic Sans MS" panose="030F0702030302020204" pitchFamily="66" charset="0"/>
              </a:rPr>
              <a:t>i</a:t>
            </a:r>
            <a:endParaRPr lang="en-GB" sz="39000" dirty="0"/>
          </a:p>
        </p:txBody>
      </p:sp>
    </p:spTree>
    <p:extLst>
      <p:ext uri="{BB962C8B-B14F-4D97-AF65-F5344CB8AC3E}">
        <p14:creationId xmlns:p14="http://schemas.microsoft.com/office/powerpoint/2010/main" val="350938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</a:rPr>
              <a:t>p</a:t>
            </a:r>
          </a:p>
        </p:txBody>
      </p:sp>
    </p:spTree>
    <p:extLst>
      <p:ext uri="{BB962C8B-B14F-4D97-AF65-F5344CB8AC3E}">
        <p14:creationId xmlns:p14="http://schemas.microsoft.com/office/powerpoint/2010/main" val="2242288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80528" y="476672"/>
            <a:ext cx="9540552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33000" dirty="0" smtClean="0">
                <a:latin typeface="Comic Sans MS" panose="030F0702030302020204" pitchFamily="66" charset="0"/>
              </a:rPr>
              <a:t>n</a:t>
            </a:r>
            <a:endParaRPr lang="en-GB" sz="33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4674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</a:rPr>
              <a:t>c</a:t>
            </a:r>
            <a:endParaRPr lang="en-GB" sz="40000" dirty="0" smtClean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40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4948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07504" y="548680"/>
            <a:ext cx="9036496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</a:rPr>
              <a:t>k</a:t>
            </a:r>
          </a:p>
        </p:txBody>
      </p:sp>
    </p:spTree>
    <p:extLst>
      <p:ext uri="{BB962C8B-B14F-4D97-AF65-F5344CB8AC3E}">
        <p14:creationId xmlns:p14="http://schemas.microsoft.com/office/powerpoint/2010/main" val="74080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-180528" y="548680"/>
            <a:ext cx="9217024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</a:rPr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740671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Sounds JP order</Template>
  <TotalTime>4</TotalTime>
  <Words>27</Words>
  <Application>Microsoft Office PowerPoint</Application>
  <PresentationFormat>On-screen Show (4:3)</PresentationFormat>
  <Paragraphs>31</Paragraphs>
  <Slides>26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Comic Sans MS</vt:lpstr>
      <vt:lpstr>SassoonPrimaryInfant</vt:lpstr>
      <vt:lpstr>TeacherLove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C2k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 McMaster</dc:creator>
  <cp:lastModifiedBy>G McMaster</cp:lastModifiedBy>
  <cp:revision>1</cp:revision>
  <dcterms:created xsi:type="dcterms:W3CDTF">2021-10-12T20:09:35Z</dcterms:created>
  <dcterms:modified xsi:type="dcterms:W3CDTF">2021-10-12T20:14:17Z</dcterms:modified>
</cp:coreProperties>
</file>