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5036" autoAdjust="0"/>
  </p:normalViewPr>
  <p:slideViewPr>
    <p:cSldViewPr>
      <p:cViewPr varScale="1">
        <p:scale>
          <a:sx n="67" d="100"/>
          <a:sy n="67" d="100"/>
        </p:scale>
        <p:origin x="128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00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0" dirty="0">
                <a:latin typeface="Comic Sans MS" panose="030F0702030302020204" pitchFamily="66" charset="0"/>
              </a:rPr>
              <a:t>canno</a:t>
            </a:r>
            <a:r>
              <a:rPr lang="en-GB" sz="24000" dirty="0">
                <a:latin typeface="+mn-lt"/>
              </a:rPr>
              <a:t>t</a:t>
            </a: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/>
              <a:t>t</a:t>
            </a:r>
            <a:r>
              <a:rPr lang="en-GB" sz="40000" dirty="0">
                <a:latin typeface="Comic Sans MS" panose="030F0702030302020204" pitchFamily="66" charset="0"/>
              </a:rPr>
              <a:t>his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am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don’</a:t>
            </a:r>
            <a:r>
              <a:rPr lang="en-GB" sz="33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s</a:t>
            </a:r>
            <a:r>
              <a:rPr lang="en-GB" sz="38000" dirty="0"/>
              <a:t>t</a:t>
            </a:r>
            <a:r>
              <a:rPr lang="en-GB" sz="38000" dirty="0">
                <a:latin typeface="Comic Sans MS" panose="030F0702030302020204" pitchFamily="66" charset="0"/>
              </a:rPr>
              <a:t>op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wen</a:t>
            </a:r>
            <a:r>
              <a:rPr lang="en-GB" sz="33000" dirty="0"/>
              <a:t>t</a:t>
            </a:r>
          </a:p>
          <a:p>
            <a:pPr marL="0" indent="0" algn="ctr">
              <a:buNone/>
            </a:pPr>
            <a:endParaRPr lang="en-GB" sz="3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ran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>
                <a:latin typeface="Comic Sans MS" panose="030F0702030302020204" pitchFamily="66" charset="0"/>
              </a:rPr>
              <a:t>can’</a:t>
            </a:r>
            <a:r>
              <a:rPr lang="en-GB" sz="34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>
                <a:latin typeface="Comic Sans MS" panose="030F0702030302020204" pitchFamily="66" charset="0"/>
              </a:rPr>
              <a:t>li</a:t>
            </a:r>
            <a:r>
              <a:rPr lang="en-GB" sz="36000" dirty="0"/>
              <a:t>tt</a:t>
            </a:r>
            <a:r>
              <a:rPr lang="en-GB" sz="36000" dirty="0">
                <a:latin typeface="Comic Sans MS" panose="030F0702030302020204" pitchFamily="66" charset="0"/>
              </a:rPr>
              <a:t>le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1000" dirty="0">
                <a:latin typeface="Comic Sans MS" panose="030F0702030302020204" pitchFamily="66" charset="0"/>
              </a:rPr>
              <a:t>jumped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20</Words>
  <Application>Microsoft Office PowerPoint</Application>
  <PresentationFormat>On-screen Show (4:3)</PresentationFormat>
  <Paragraphs>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1</cp:revision>
  <dcterms:created xsi:type="dcterms:W3CDTF">2020-01-26T11:58:22Z</dcterms:created>
  <dcterms:modified xsi:type="dcterms:W3CDTF">2021-10-27T10:42:58Z</dcterms:modified>
</cp:coreProperties>
</file>