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312" r:id="rId2"/>
    <p:sldId id="256" r:id="rId3"/>
    <p:sldId id="258" r:id="rId4"/>
    <p:sldId id="260" r:id="rId5"/>
    <p:sldId id="264" r:id="rId6"/>
    <p:sldId id="263" r:id="rId7"/>
    <p:sldId id="262" r:id="rId8"/>
    <p:sldId id="309" r:id="rId9"/>
    <p:sldId id="266" r:id="rId10"/>
    <p:sldId id="267" r:id="rId11"/>
    <p:sldId id="268" r:id="rId12"/>
    <p:sldId id="310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311" r:id="rId33"/>
  </p:sldIdLst>
  <p:sldSz cx="9144000" cy="6858000" type="screen4x3"/>
  <p:notesSz cx="6858000" cy="97234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5036" autoAdjust="0"/>
  </p:normalViewPr>
  <p:slideViewPr>
    <p:cSldViewPr>
      <p:cViewPr varScale="1">
        <p:scale>
          <a:sx n="70" d="100"/>
          <a:sy n="70" d="100"/>
        </p:scale>
        <p:origin x="870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C3023EE-DB3E-4019-A837-C612405962E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8538" y="728663"/>
            <a:ext cx="4862512" cy="36464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8038"/>
            <a:ext cx="5486400" cy="437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96B5F1-9229-4595-BD04-A5DF7B33E7B8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C1544D-F1D1-45A2-AD0A-ECB74A86B630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EC964F-3116-481B-8973-CE01CFCB2E6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12844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E9D301-2F9C-4ABB-AB67-FA9D28CD539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9985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D8263E-C9C4-44B8-98BA-2D1DD9F86F6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2196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867F32-435F-4CA0-8363-470FD93F572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395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B0D09C-8992-49F6-9AFE-7A392B32EB3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6588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C8DDD0-278C-488C-B480-12D96F81F46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32102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5FD602-6995-488F-A3F6-2696489A319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527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097C9A-993D-4E0D-81E4-CA467CCE1DC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8454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1A1682-0AC7-4FD1-99C6-8ECD1AACC79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5948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739267-D9E6-420B-8854-0495F67B31E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8475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96C648-01DF-4E05-AD29-0F1EF9345DE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25026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A78BD81-940E-49DC-AA20-D23405C18EA6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72" y="521296"/>
            <a:ext cx="9144000" cy="6336704"/>
          </a:xfrm>
        </p:spPr>
        <p:txBody>
          <a:bodyPr/>
          <a:lstStyle/>
          <a:p>
            <a:r>
              <a:rPr lang="en-GB" sz="30000" dirty="0" smtClean="0">
                <a:latin typeface="Comic Sans MS" panose="030F0702030302020204" pitchFamily="66" charset="0"/>
              </a:rPr>
              <a:t>SW1</a:t>
            </a:r>
            <a:endParaRPr lang="en-GB" sz="3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537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-180528" y="548680"/>
            <a:ext cx="9217024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you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671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we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78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can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921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see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0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16632"/>
            <a:ext cx="8697144" cy="6480720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I</a:t>
            </a:r>
          </a:p>
          <a:p>
            <a:pPr marL="0" indent="0" algn="ctr">
              <a:buNone/>
            </a:pPr>
            <a:endParaRPr lang="en-GB" sz="40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400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751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324528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9000" dirty="0" smtClean="0">
                <a:latin typeface="Comic Sans MS" panose="030F0702030302020204" pitchFamily="66" charset="0"/>
              </a:rPr>
              <a:t>play</a:t>
            </a:r>
            <a:endParaRPr lang="en-GB" sz="39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066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79512" y="620688"/>
            <a:ext cx="878497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0" dirty="0" smtClean="0">
                <a:latin typeface="Comic Sans MS" panose="030F0702030302020204" pitchFamily="66" charset="0"/>
              </a:rPr>
              <a:t>SW2</a:t>
            </a:r>
            <a:r>
              <a:rPr lang="en-GB" sz="30000" dirty="0" smtClean="0">
                <a:latin typeface="Comic Sans MS" panose="030F0702030302020204" pitchFamily="66" charset="0"/>
              </a:rPr>
              <a:t> </a:t>
            </a:r>
            <a:endParaRPr lang="en-GB" sz="3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714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/>
              <a:t>too</a:t>
            </a:r>
            <a:endParaRPr lang="en-GB" sz="40000" dirty="0"/>
          </a:p>
        </p:txBody>
      </p:sp>
    </p:spTree>
    <p:extLst>
      <p:ext uri="{BB962C8B-B14F-4D97-AF65-F5344CB8AC3E}">
        <p14:creationId xmlns:p14="http://schemas.microsoft.com/office/powerpoint/2010/main" val="698240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big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72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ea</a:t>
            </a:r>
            <a:r>
              <a:rPr lang="en-GB" sz="40000" dirty="0" smtClean="0"/>
              <a:t>t</a:t>
            </a:r>
            <a:endParaRPr lang="en-GB" sz="40000" dirty="0"/>
          </a:p>
        </p:txBody>
      </p:sp>
    </p:spTree>
    <p:extLst>
      <p:ext uri="{BB962C8B-B14F-4D97-AF65-F5344CB8AC3E}">
        <p14:creationId xmlns:p14="http://schemas.microsoft.com/office/powerpoint/2010/main" val="4014980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908720"/>
            <a:ext cx="9144000" cy="20467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0" dirty="0" smtClean="0">
                <a:latin typeface="Comic Sans MS" panose="030F0702030302020204" pitchFamily="66" charset="0"/>
              </a:rPr>
              <a:t>Is</a:t>
            </a:r>
          </a:p>
          <a:p>
            <a:pPr algn="ctr"/>
            <a:endParaRPr lang="en-GB" sz="29000" dirty="0"/>
          </a:p>
          <a:p>
            <a:pPr algn="ctr"/>
            <a:endParaRPr lang="en-GB" sz="29000" dirty="0" smtClean="0"/>
          </a:p>
          <a:p>
            <a:pPr algn="ctr"/>
            <a:endParaRPr lang="en-GB" sz="29000" dirty="0"/>
          </a:p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endParaRPr lang="en-GB" dirty="0"/>
          </a:p>
        </p:txBody>
      </p:sp>
    </p:spTree>
  </p:cSld>
  <p:clrMapOvr>
    <a:masterClrMapping/>
  </p:clrMapOvr>
  <p:transition spd="slow" advClick="0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will</a:t>
            </a:r>
            <a:endParaRPr lang="en-GB" sz="40000" dirty="0"/>
          </a:p>
        </p:txBody>
      </p:sp>
    </p:spTree>
    <p:extLst>
      <p:ext uri="{BB962C8B-B14F-4D97-AF65-F5344CB8AC3E}">
        <p14:creationId xmlns:p14="http://schemas.microsoft.com/office/powerpoint/2010/main" val="2940240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-180528" y="692696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6000" dirty="0" smtClean="0">
                <a:latin typeface="Comic Sans MS" panose="030F0702030302020204" pitchFamily="66" charset="0"/>
              </a:rPr>
              <a:t>help</a:t>
            </a:r>
            <a:endParaRPr lang="en-GB" sz="3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088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-21257" y="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Yes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08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yes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949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5000" dirty="0" smtClean="0">
                <a:latin typeface="Comic Sans MS" panose="030F0702030302020204" pitchFamily="66" charset="0"/>
              </a:rPr>
              <a:t>wan</a:t>
            </a:r>
            <a:r>
              <a:rPr lang="en-GB" sz="35000" dirty="0" smtClean="0"/>
              <a:t>t</a:t>
            </a:r>
            <a:endParaRPr lang="en-GB" sz="35000" dirty="0"/>
          </a:p>
        </p:txBody>
      </p:sp>
    </p:spTree>
    <p:extLst>
      <p:ext uri="{BB962C8B-B14F-4D97-AF65-F5344CB8AC3E}">
        <p14:creationId xmlns:p14="http://schemas.microsoft.com/office/powerpoint/2010/main" val="2742773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8000" dirty="0" smtClean="0">
                <a:latin typeface="Comic Sans MS" panose="030F0702030302020204" pitchFamily="66" charset="0"/>
              </a:rPr>
              <a:t>No</a:t>
            </a:r>
            <a:r>
              <a:rPr lang="en-GB" sz="38000" dirty="0" smtClean="0"/>
              <a:t>t</a:t>
            </a:r>
            <a:endParaRPr lang="en-GB" sz="38000" dirty="0"/>
          </a:p>
        </p:txBody>
      </p:sp>
    </p:spTree>
    <p:extLst>
      <p:ext uri="{BB962C8B-B14F-4D97-AF65-F5344CB8AC3E}">
        <p14:creationId xmlns:p14="http://schemas.microsoft.com/office/powerpoint/2010/main" val="3523880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no</a:t>
            </a:r>
            <a:r>
              <a:rPr lang="en-GB" sz="40000" dirty="0" smtClean="0"/>
              <a:t>t</a:t>
            </a:r>
            <a:endParaRPr lang="en-GB" sz="40000" dirty="0"/>
          </a:p>
        </p:txBody>
      </p:sp>
    </p:spTree>
    <p:extLst>
      <p:ext uri="{BB962C8B-B14F-4D97-AF65-F5344CB8AC3E}">
        <p14:creationId xmlns:p14="http://schemas.microsoft.com/office/powerpoint/2010/main" val="427470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bu</a:t>
            </a:r>
            <a:r>
              <a:rPr lang="en-GB" sz="40000" dirty="0" smtClean="0"/>
              <a:t>t</a:t>
            </a:r>
            <a:endParaRPr lang="en-GB" sz="40000" dirty="0"/>
          </a:p>
        </p:txBody>
      </p:sp>
    </p:spTree>
    <p:extLst>
      <p:ext uri="{BB962C8B-B14F-4D97-AF65-F5344CB8AC3E}">
        <p14:creationId xmlns:p14="http://schemas.microsoft.com/office/powerpoint/2010/main" val="3989585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16632"/>
            <a:ext cx="9144000" cy="6081539"/>
          </a:xfrm>
        </p:spPr>
        <p:txBody>
          <a:bodyPr/>
          <a:lstStyle/>
          <a:p>
            <a:pPr marL="0" indent="0" algn="ctr">
              <a:buNone/>
            </a:pPr>
            <a:r>
              <a:rPr lang="en-GB" sz="36000" dirty="0" smtClean="0">
                <a:latin typeface="Comic Sans MS" panose="030F0702030302020204" pitchFamily="66" charset="0"/>
              </a:rPr>
              <a:t>said</a:t>
            </a:r>
            <a:endParaRPr lang="en-GB" sz="3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191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a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1765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is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570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no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130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19817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/>
              <a:t>t</a:t>
            </a:r>
            <a:r>
              <a:rPr lang="en-GB" sz="40000" dirty="0" smtClean="0">
                <a:latin typeface="Comic Sans MS" panose="030F0702030302020204" pitchFamily="66" charset="0"/>
              </a:rPr>
              <a:t>he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447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/>
          <a:lstStyle/>
          <a:p>
            <a:pPr marL="0" indent="0" algn="ctr">
              <a:buNone/>
            </a:pPr>
            <a:r>
              <a:rPr lang="en-GB" sz="50000" dirty="0" smtClean="0">
                <a:latin typeface="Arial Rounded MT Bold" panose="020F0704030504030204" pitchFamily="34" charset="0"/>
              </a:rPr>
              <a:t>t</a:t>
            </a:r>
            <a:r>
              <a:rPr lang="en-GB" sz="50000" dirty="0" smtClean="0">
                <a:latin typeface="Comic Sans MS" panose="030F0702030302020204" pitchFamily="66" charset="0"/>
              </a:rPr>
              <a:t>o</a:t>
            </a:r>
            <a:endParaRPr lang="en-GB" sz="5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305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i</a:t>
            </a:r>
            <a:r>
              <a:rPr lang="en-GB" sz="40000" dirty="0" smtClean="0"/>
              <a:t>t</a:t>
            </a:r>
            <a:endParaRPr lang="en-GB" sz="40000" dirty="0"/>
          </a:p>
        </p:txBody>
      </p:sp>
    </p:spTree>
    <p:extLst>
      <p:ext uri="{BB962C8B-B14F-4D97-AF65-F5344CB8AC3E}">
        <p14:creationId xmlns:p14="http://schemas.microsoft.com/office/powerpoint/2010/main" val="2999094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9000" dirty="0" smtClean="0">
                <a:latin typeface="Comic Sans MS" panose="030F0702030302020204" pitchFamily="66" charset="0"/>
              </a:rPr>
              <a:t>I</a:t>
            </a:r>
            <a:r>
              <a:rPr lang="en-GB" sz="39000" dirty="0" smtClean="0"/>
              <a:t>t</a:t>
            </a:r>
            <a:endParaRPr lang="en-GB" sz="39000" dirty="0"/>
          </a:p>
        </p:txBody>
      </p:sp>
    </p:spTree>
    <p:extLst>
      <p:ext uri="{BB962C8B-B14F-4D97-AF65-F5344CB8AC3E}">
        <p14:creationId xmlns:p14="http://schemas.microsoft.com/office/powerpoint/2010/main" val="350938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in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288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80528" y="476672"/>
            <a:ext cx="9540552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3000" dirty="0" smtClean="0">
                <a:latin typeface="Comic Sans MS" panose="030F0702030302020204" pitchFamily="66" charset="0"/>
              </a:rPr>
              <a:t>here</a:t>
            </a:r>
            <a:endParaRPr lang="en-GB" sz="33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674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Are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948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07504" y="548680"/>
            <a:ext cx="9036496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are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80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hfw 51 -100</Template>
  <TotalTime>16</TotalTime>
  <Words>33</Words>
  <Application>Microsoft Office PowerPoint</Application>
  <PresentationFormat>On-screen Show (4:3)</PresentationFormat>
  <Paragraphs>37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Arial Rounded MT Bold</vt:lpstr>
      <vt:lpstr>Comic Sans MS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C2k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 McMaster</dc:creator>
  <cp:lastModifiedBy>G McMaster</cp:lastModifiedBy>
  <cp:revision>3</cp:revision>
  <dcterms:created xsi:type="dcterms:W3CDTF">2020-01-26T11:49:32Z</dcterms:created>
  <dcterms:modified xsi:type="dcterms:W3CDTF">2020-11-12T17:43:44Z</dcterms:modified>
</cp:coreProperties>
</file>