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12" r:id="rId2"/>
    <p:sldId id="256" r:id="rId3"/>
    <p:sldId id="258" r:id="rId4"/>
    <p:sldId id="260" r:id="rId5"/>
    <p:sldId id="264" r:id="rId6"/>
    <p:sldId id="263" r:id="rId7"/>
    <p:sldId id="262" r:id="rId8"/>
    <p:sldId id="309" r:id="rId9"/>
    <p:sldId id="266" r:id="rId10"/>
    <p:sldId id="267" r:id="rId11"/>
    <p:sldId id="268" r:id="rId12"/>
    <p:sldId id="310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311" r:id="rId33"/>
  </p:sldIdLst>
  <p:sldSz cx="9144000" cy="6858000" type="screen4x3"/>
  <p:notesSz cx="6858000" cy="97234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036" autoAdjust="0"/>
  </p:normalViewPr>
  <p:slideViewPr>
    <p:cSldViewPr>
      <p:cViewPr varScale="1">
        <p:scale>
          <a:sx n="57" d="100"/>
          <a:sy n="57" d="100"/>
        </p:scale>
        <p:origin x="1564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3023EE-DB3E-4019-A837-C612405962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62512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8038"/>
            <a:ext cx="5486400" cy="437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F96B5F1-9229-4595-BD04-A5DF7B33E7B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C1544D-F1D1-45A2-AD0A-ECB74A86B630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C964F-3116-481B-8973-CE01CFCB2E6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284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9D301-2F9C-4ABB-AB67-FA9D28CD53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998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8263E-C9C4-44B8-98BA-2D1DD9F86F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219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67F32-435F-4CA0-8363-470FD93F57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39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B0D09C-8992-49F6-9AFE-7A392B32EB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658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8DDD0-278C-488C-B480-12D96F81F4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210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FD602-6995-488F-A3F6-2696489A31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052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97C9A-993D-4E0D-81E4-CA467CCE1D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845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A1682-0AC7-4FD1-99C6-8ECD1AACC7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594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39267-D9E6-420B-8854-0495F67B31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847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96C648-01DF-4E05-AD29-0F1EF9345D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02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78BD81-940E-49DC-AA20-D23405C18EA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72" y="521296"/>
            <a:ext cx="9144000" cy="6336704"/>
          </a:xfrm>
        </p:spPr>
        <p:txBody>
          <a:bodyPr/>
          <a:lstStyle/>
          <a:p>
            <a:r>
              <a:rPr lang="en-GB" sz="30000" dirty="0">
                <a:latin typeface="Comic Sans MS" panose="030F0702030302020204" pitchFamily="66" charset="0"/>
              </a:rPr>
              <a:t>SW1</a:t>
            </a:r>
          </a:p>
        </p:txBody>
      </p:sp>
    </p:spTree>
    <p:extLst>
      <p:ext uri="{BB962C8B-B14F-4D97-AF65-F5344CB8AC3E}">
        <p14:creationId xmlns:p14="http://schemas.microsoft.com/office/powerpoint/2010/main" val="58353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-180528" y="548680"/>
            <a:ext cx="9217024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74067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we</a:t>
            </a:r>
          </a:p>
        </p:txBody>
      </p:sp>
    </p:spTree>
    <p:extLst>
      <p:ext uri="{BB962C8B-B14F-4D97-AF65-F5344CB8AC3E}">
        <p14:creationId xmlns:p14="http://schemas.microsoft.com/office/powerpoint/2010/main" val="40477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can</a:t>
            </a:r>
          </a:p>
        </p:txBody>
      </p:sp>
    </p:spTree>
    <p:extLst>
      <p:ext uri="{BB962C8B-B14F-4D97-AF65-F5344CB8AC3E}">
        <p14:creationId xmlns:p14="http://schemas.microsoft.com/office/powerpoint/2010/main" val="2790921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see</a:t>
            </a:r>
          </a:p>
        </p:txBody>
      </p:sp>
    </p:spTree>
    <p:extLst>
      <p:ext uri="{BB962C8B-B14F-4D97-AF65-F5344CB8AC3E}">
        <p14:creationId xmlns:p14="http://schemas.microsoft.com/office/powerpoint/2010/main" val="1689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16632"/>
            <a:ext cx="8697144" cy="6480720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I</a:t>
            </a:r>
          </a:p>
          <a:p>
            <a:pPr marL="0" indent="0" algn="ctr">
              <a:buNone/>
            </a:pPr>
            <a:endParaRPr lang="en-GB" sz="40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40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75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324528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39000" dirty="0">
                <a:latin typeface="Comic Sans MS" panose="030F0702030302020204" pitchFamily="66" charset="0"/>
              </a:rPr>
              <a:t>play</a:t>
            </a:r>
          </a:p>
        </p:txBody>
      </p:sp>
    </p:spTree>
    <p:extLst>
      <p:ext uri="{BB962C8B-B14F-4D97-AF65-F5344CB8AC3E}">
        <p14:creationId xmlns:p14="http://schemas.microsoft.com/office/powerpoint/2010/main" val="78706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9512" y="620688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0" dirty="0">
                <a:latin typeface="Comic Sans MS" panose="030F0702030302020204" pitchFamily="66" charset="0"/>
              </a:rPr>
              <a:t>SW2</a:t>
            </a:r>
            <a:r>
              <a:rPr lang="en-GB" sz="300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171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/>
              <a:t>too</a:t>
            </a:r>
          </a:p>
        </p:txBody>
      </p:sp>
    </p:spTree>
    <p:extLst>
      <p:ext uri="{BB962C8B-B14F-4D97-AF65-F5344CB8AC3E}">
        <p14:creationId xmlns:p14="http://schemas.microsoft.com/office/powerpoint/2010/main" val="69824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big</a:t>
            </a:r>
          </a:p>
        </p:txBody>
      </p:sp>
    </p:spTree>
    <p:extLst>
      <p:ext uri="{BB962C8B-B14F-4D97-AF65-F5344CB8AC3E}">
        <p14:creationId xmlns:p14="http://schemas.microsoft.com/office/powerpoint/2010/main" val="1098572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ea</a:t>
            </a:r>
            <a:r>
              <a:rPr lang="en-GB" sz="400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01498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08720"/>
            <a:ext cx="9144000" cy="2046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0" dirty="0">
                <a:latin typeface="Comic Sans MS" panose="030F0702030302020204" pitchFamily="66" charset="0"/>
              </a:rPr>
              <a:t>Is</a:t>
            </a:r>
          </a:p>
          <a:p>
            <a:pPr algn="ctr"/>
            <a:endParaRPr lang="en-GB" sz="29000" dirty="0"/>
          </a:p>
          <a:p>
            <a:pPr algn="ctr"/>
            <a:endParaRPr lang="en-GB" sz="29000" dirty="0"/>
          </a:p>
          <a:p>
            <a:pPr algn="ctr"/>
            <a:endParaRPr lang="en-GB" sz="29000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</p:spTree>
  </p:cSld>
  <p:clrMapOvr>
    <a:masterClrMapping/>
  </p:clrMapOvr>
  <p:transition spd="slow" advClick="0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will</a:t>
            </a:r>
            <a:endParaRPr lang="en-GB" sz="40000" dirty="0"/>
          </a:p>
        </p:txBody>
      </p:sp>
    </p:spTree>
    <p:extLst>
      <p:ext uri="{BB962C8B-B14F-4D97-AF65-F5344CB8AC3E}">
        <p14:creationId xmlns:p14="http://schemas.microsoft.com/office/powerpoint/2010/main" val="2940240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-180528" y="692696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36000" dirty="0">
                <a:latin typeface="Comic Sans MS" panose="030F0702030302020204" pitchFamily="66" charset="0"/>
              </a:rPr>
              <a:t>help</a:t>
            </a:r>
          </a:p>
        </p:txBody>
      </p:sp>
    </p:spTree>
    <p:extLst>
      <p:ext uri="{BB962C8B-B14F-4D97-AF65-F5344CB8AC3E}">
        <p14:creationId xmlns:p14="http://schemas.microsoft.com/office/powerpoint/2010/main" val="2044088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-21257" y="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28108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60294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35000" dirty="0">
                <a:latin typeface="Comic Sans MS" panose="030F0702030302020204" pitchFamily="66" charset="0"/>
              </a:rPr>
              <a:t>wan</a:t>
            </a:r>
            <a:r>
              <a:rPr lang="en-GB" sz="350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74277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38000" dirty="0">
                <a:latin typeface="Comic Sans MS" panose="030F0702030302020204" pitchFamily="66" charset="0"/>
              </a:rPr>
              <a:t>No</a:t>
            </a:r>
            <a:r>
              <a:rPr lang="en-GB" sz="380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52388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no</a:t>
            </a:r>
            <a:r>
              <a:rPr lang="en-GB" sz="400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27470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bu</a:t>
            </a:r>
            <a:r>
              <a:rPr lang="en-GB" sz="400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98958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081539"/>
          </a:xfrm>
        </p:spPr>
        <p:txBody>
          <a:bodyPr/>
          <a:lstStyle/>
          <a:p>
            <a:pPr marL="0" indent="0" algn="ctr">
              <a:buNone/>
            </a:pPr>
            <a:r>
              <a:rPr lang="en-GB" sz="36000" dirty="0">
                <a:latin typeface="Comic Sans MS" panose="030F0702030302020204" pitchFamily="66" charset="0"/>
              </a:rPr>
              <a:t>said</a:t>
            </a:r>
          </a:p>
        </p:txBody>
      </p:sp>
    </p:spTree>
    <p:extLst>
      <p:ext uri="{BB962C8B-B14F-4D97-AF65-F5344CB8AC3E}">
        <p14:creationId xmlns:p14="http://schemas.microsoft.com/office/powerpoint/2010/main" val="195819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57176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is</a:t>
            </a:r>
          </a:p>
        </p:txBody>
      </p:sp>
    </p:spTree>
    <p:extLst>
      <p:ext uri="{BB962C8B-B14F-4D97-AF65-F5344CB8AC3E}">
        <p14:creationId xmlns:p14="http://schemas.microsoft.com/office/powerpoint/2010/main" val="108257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80013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9817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/>
              <a:t>t</a:t>
            </a:r>
            <a:r>
              <a:rPr lang="en-GB" sz="40000" dirty="0">
                <a:latin typeface="Comic Sans MS" panose="030F0702030302020204" pitchFamily="66" charset="0"/>
              </a:rPr>
              <a:t>he</a:t>
            </a:r>
          </a:p>
        </p:txBody>
      </p:sp>
    </p:spTree>
    <p:extLst>
      <p:ext uri="{BB962C8B-B14F-4D97-AF65-F5344CB8AC3E}">
        <p14:creationId xmlns:p14="http://schemas.microsoft.com/office/powerpoint/2010/main" val="223844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marL="0" indent="0" algn="ctr">
              <a:buNone/>
            </a:pPr>
            <a:r>
              <a:rPr lang="en-GB" sz="50000" dirty="0">
                <a:latin typeface="Arial Rounded MT Bold" panose="020F0704030504030204" pitchFamily="34" charset="0"/>
              </a:rPr>
              <a:t>t</a:t>
            </a:r>
            <a:r>
              <a:rPr lang="en-GB" sz="50000" dirty="0">
                <a:latin typeface="Comic Sans MS" panose="030F0702030302020204" pitchFamily="66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717305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i</a:t>
            </a:r>
            <a:r>
              <a:rPr lang="en-GB" sz="400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99909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39000" dirty="0">
                <a:latin typeface="Comic Sans MS" panose="030F0702030302020204" pitchFamily="66" charset="0"/>
              </a:rPr>
              <a:t>I</a:t>
            </a:r>
            <a:r>
              <a:rPr lang="en-GB" sz="390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5093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in</a:t>
            </a:r>
          </a:p>
        </p:txBody>
      </p:sp>
    </p:spTree>
    <p:extLst>
      <p:ext uri="{BB962C8B-B14F-4D97-AF65-F5344CB8AC3E}">
        <p14:creationId xmlns:p14="http://schemas.microsoft.com/office/powerpoint/2010/main" val="2242288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80528" y="476672"/>
            <a:ext cx="9540552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33000" dirty="0">
                <a:latin typeface="Comic Sans MS" panose="030F0702030302020204" pitchFamily="66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282467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Are</a:t>
            </a:r>
          </a:p>
        </p:txBody>
      </p:sp>
    </p:spTree>
    <p:extLst>
      <p:ext uri="{BB962C8B-B14F-4D97-AF65-F5344CB8AC3E}">
        <p14:creationId xmlns:p14="http://schemas.microsoft.com/office/powerpoint/2010/main" val="225494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7504" y="548680"/>
            <a:ext cx="9036496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0" dirty="0">
                <a:latin typeface="Comic Sans MS" panose="030F0702030302020204" pitchFamily="66" charset="0"/>
              </a:rPr>
              <a:t>are</a:t>
            </a:r>
          </a:p>
        </p:txBody>
      </p:sp>
    </p:spTree>
    <p:extLst>
      <p:ext uri="{BB962C8B-B14F-4D97-AF65-F5344CB8AC3E}">
        <p14:creationId xmlns:p14="http://schemas.microsoft.com/office/powerpoint/2010/main" val="7408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hfw 51 -100</Template>
  <TotalTime>16</TotalTime>
  <Words>33</Words>
  <Application>Microsoft Office PowerPoint</Application>
  <PresentationFormat>On-screen Show (4:3)</PresentationFormat>
  <Paragraphs>37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Arial Rounded MT Bold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C2k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 McMaster</dc:creator>
  <cp:lastModifiedBy>Rob Herron</cp:lastModifiedBy>
  <cp:revision>3</cp:revision>
  <dcterms:created xsi:type="dcterms:W3CDTF">2020-01-26T11:49:32Z</dcterms:created>
  <dcterms:modified xsi:type="dcterms:W3CDTF">2021-10-28T11:44:54Z</dcterms:modified>
</cp:coreProperties>
</file>