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56" r:id="rId2"/>
    <p:sldId id="258" r:id="rId3"/>
    <p:sldId id="260" r:id="rId4"/>
    <p:sldId id="264" r:id="rId5"/>
    <p:sldId id="263" r:id="rId6"/>
    <p:sldId id="262" r:id="rId7"/>
    <p:sldId id="309" r:id="rId8"/>
    <p:sldId id="266" r:id="rId9"/>
    <p:sldId id="267" r:id="rId10"/>
    <p:sldId id="268" r:id="rId11"/>
    <p:sldId id="310" r:id="rId12"/>
    <p:sldId id="269" r:id="rId13"/>
    <p:sldId id="270" r:id="rId14"/>
    <p:sldId id="271" r:id="rId15"/>
    <p:sldId id="272" r:id="rId16"/>
    <p:sldId id="273" r:id="rId17"/>
    <p:sldId id="274" r:id="rId18"/>
    <p:sldId id="275" r:id="rId19"/>
    <p:sldId id="276" r:id="rId20"/>
  </p:sldIdLst>
  <p:sldSz cx="9144000" cy="6858000" type="screen4x3"/>
  <p:notesSz cx="6858000" cy="9723438"/>
  <p:defaultTextStyle>
    <a:defPPr>
      <a:defRPr lang="en-GB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loop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85036" autoAdjust="0"/>
  </p:normalViewPr>
  <p:slideViewPr>
    <p:cSldViewPr>
      <p:cViewPr varScale="1">
        <p:scale>
          <a:sx n="57" d="100"/>
          <a:sy n="57" d="100"/>
        </p:scale>
        <p:origin x="1564" y="3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235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235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4C3023EE-DB3E-4019-A837-C612405962E0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GB" altLang="en-US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8538" y="728663"/>
            <a:ext cx="4862512" cy="36464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618038"/>
            <a:ext cx="5486400" cy="43767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/>
              <a:t>Click to edit Master text styles</a:t>
            </a:r>
          </a:p>
          <a:p>
            <a:pPr lvl="1"/>
            <a:r>
              <a:rPr lang="en-GB" altLang="en-US"/>
              <a:t>Second level</a:t>
            </a:r>
          </a:p>
          <a:p>
            <a:pPr lvl="2"/>
            <a:r>
              <a:rPr lang="en-GB" altLang="en-US"/>
              <a:t>Third level</a:t>
            </a:r>
          </a:p>
          <a:p>
            <a:pPr lvl="3"/>
            <a:r>
              <a:rPr lang="en-GB" altLang="en-US"/>
              <a:t>Fourth level</a:t>
            </a:r>
          </a:p>
          <a:p>
            <a:pPr lvl="4"/>
            <a:r>
              <a:rPr lang="en-GB" altLang="en-US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GB" altLang="en-US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9236075"/>
            <a:ext cx="2971800" cy="485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1F96B5F1-9229-4595-BD04-A5DF7B33E7B8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1C1544D-F1D1-45A2-AD0A-ECB74A86B630}" type="slidenum">
              <a:rPr lang="en-GB" altLang="en-US"/>
              <a:pPr/>
              <a:t>1</a:t>
            </a:fld>
            <a:endParaRPr lang="en-GB" altLang="en-US"/>
          </a:p>
        </p:txBody>
      </p:sp>
      <p:sp>
        <p:nvSpPr>
          <p:cNvPr id="512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3EC964F-3116-481B-8973-CE01CFCB2E61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128445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9AE9D301-2F9C-4ABB-AB67-FA9D28CD539F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3499850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7ED8263E-C9C4-44B8-98BA-2D1DD9F86F67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1621962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C4867F32-435F-4CA0-8363-470FD93F572D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83954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7B0D09C-8992-49F6-9AFE-7A392B32EB3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658822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A1C8DDD0-278C-488C-B480-12D96F81F466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8321022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545FD602-6995-488F-A3F6-2696489A3198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01052725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FF097C9A-993D-4E0D-81E4-CA467CCE1DCE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8984543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EA1A1682-0AC7-4FD1-99C6-8ECD1AACC795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4659484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D6739267-D9E6-420B-8854-0495F67B31E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284756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en-GB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2F96C648-01DF-4E05-AD29-0F1EF9345DEA}" type="slidenum">
              <a:rPr lang="en-GB" altLang="en-US"/>
              <a:pPr/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42502652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/>
              <a:t>Edit Master text styles</a:t>
            </a:r>
          </a:p>
          <a:p>
            <a:pPr lvl="1"/>
            <a:r>
              <a:rPr lang="en-US" altLang="en-US"/>
              <a:t>Second level</a:t>
            </a:r>
          </a:p>
          <a:p>
            <a:pPr lvl="2"/>
            <a:r>
              <a:rPr lang="en-US" altLang="en-US"/>
              <a:t>Third level</a:t>
            </a:r>
          </a:p>
          <a:p>
            <a:pPr lvl="3"/>
            <a:r>
              <a:rPr lang="en-US" altLang="en-US"/>
              <a:t>Fourth level</a:t>
            </a:r>
          </a:p>
          <a:p>
            <a:pPr lvl="4"/>
            <a:r>
              <a:rPr lang="en-US" altLang="en-US"/>
              <a:t>Fifth level</a:t>
            </a:r>
            <a:endParaRPr lang="en-GB" altLang="en-US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endParaRPr lang="en-GB" alt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endParaRPr lang="en-GB" alt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fld id="{5A78BD81-940E-49DC-AA20-D23405C18EA6}" type="slidenum">
              <a:rPr lang="en-GB" altLang="en-US"/>
              <a:pPr/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  <a:cs typeface="Arial" panose="020B0604020202020204" pitchFamily="34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0" y="908720"/>
            <a:ext cx="9144000" cy="183127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26000" dirty="0">
                <a:latin typeface="Comic Sans MS" panose="030F0702030302020204" pitchFamily="66" charset="0"/>
              </a:rPr>
              <a:t>called</a:t>
            </a:r>
            <a:endParaRPr lang="en-GB" sz="26000" dirty="0">
              <a:latin typeface="+mn-lt"/>
            </a:endParaRPr>
          </a:p>
          <a:p>
            <a:pPr algn="ctr"/>
            <a:endParaRPr lang="en-GB" sz="29000" dirty="0"/>
          </a:p>
          <a:p>
            <a:pPr algn="ctr"/>
            <a:endParaRPr lang="en-GB" sz="29000" dirty="0"/>
          </a:p>
          <a:p>
            <a:pPr algn="ctr"/>
            <a:endParaRPr lang="en-GB" sz="29000" dirty="0"/>
          </a:p>
          <a:p>
            <a:pPr algn="ctr"/>
            <a:endParaRPr lang="en-GB" dirty="0"/>
          </a:p>
          <a:p>
            <a:pPr algn="ctr"/>
            <a:endParaRPr lang="en-GB" dirty="0"/>
          </a:p>
          <a:p>
            <a:pPr algn="ctr"/>
            <a:endParaRPr lang="en-GB" dirty="0"/>
          </a:p>
        </p:txBody>
      </p:sp>
    </p:spTree>
  </p:cSld>
  <p:clrMapOvr>
    <a:masterClrMapping/>
  </p:clrMapOvr>
  <p:transition spd="slow" advClick="0">
    <p:push dir="u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3000" dirty="0">
                <a:latin typeface="Comic Sans MS" panose="030F0702030302020204" pitchFamily="66" charset="0"/>
              </a:rPr>
              <a:t>blew</a:t>
            </a:r>
          </a:p>
        </p:txBody>
      </p:sp>
    </p:spTree>
    <p:extLst>
      <p:ext uri="{BB962C8B-B14F-4D97-AF65-F5344CB8AC3E}">
        <p14:creationId xmlns:p14="http://schemas.microsoft.com/office/powerpoint/2010/main" val="4047783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off</a:t>
            </a:r>
          </a:p>
        </p:txBody>
      </p:sp>
    </p:spTree>
    <p:extLst>
      <p:ext uri="{BB962C8B-B14F-4D97-AF65-F5344CB8AC3E}">
        <p14:creationId xmlns:p14="http://schemas.microsoft.com/office/powerpoint/2010/main" val="27909210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did</a:t>
            </a:r>
          </a:p>
        </p:txBody>
      </p:sp>
    </p:spTree>
    <p:extLst>
      <p:ext uri="{BB962C8B-B14F-4D97-AF65-F5344CB8AC3E}">
        <p14:creationId xmlns:p14="http://schemas.microsoft.com/office/powerpoint/2010/main" val="168907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116632"/>
            <a:ext cx="9036496" cy="6480720"/>
          </a:xfrm>
        </p:spPr>
        <p:txBody>
          <a:bodyPr/>
          <a:lstStyle/>
          <a:p>
            <a:pPr marL="0" indent="0" algn="ctr">
              <a:buNone/>
            </a:pPr>
            <a:r>
              <a:rPr lang="en-GB" sz="32000" dirty="0">
                <a:latin typeface="Comic Sans MS" panose="030F0702030302020204" pitchFamily="66" charset="0"/>
              </a:rPr>
              <a:t>have</a:t>
            </a:r>
          </a:p>
        </p:txBody>
      </p:sp>
    </p:spTree>
    <p:extLst>
      <p:ext uri="{BB962C8B-B14F-4D97-AF65-F5344CB8AC3E}">
        <p14:creationId xmlns:p14="http://schemas.microsoft.com/office/powerpoint/2010/main" val="3264751251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324528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fell</a:t>
            </a:r>
          </a:p>
        </p:txBody>
      </p:sp>
    </p:spTree>
    <p:extLst>
      <p:ext uri="{BB962C8B-B14F-4D97-AF65-F5344CB8AC3E}">
        <p14:creationId xmlns:p14="http://schemas.microsoft.com/office/powerpoint/2010/main" val="7870665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29000" dirty="0">
                <a:latin typeface="Comic Sans MS" panose="030F0702030302020204" pitchFamily="66" charset="0"/>
              </a:rPr>
              <a:t>could</a:t>
            </a:r>
          </a:p>
        </p:txBody>
      </p:sp>
    </p:spTree>
    <p:extLst>
      <p:ext uri="{BB962C8B-B14F-4D97-AF65-F5344CB8AC3E}">
        <p14:creationId xmlns:p14="http://schemas.microsoft.com/office/powerpoint/2010/main" val="7717146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8000" dirty="0">
                <a:latin typeface="Comic Sans MS" panose="030F0702030302020204" pitchFamily="66" charset="0"/>
              </a:rPr>
              <a:t>in</a:t>
            </a:r>
            <a:r>
              <a:rPr lang="en-GB" sz="38000" dirty="0"/>
              <a:t>t</a:t>
            </a:r>
            <a:r>
              <a:rPr lang="en-GB" sz="38000" dirty="0">
                <a:latin typeface="Comic Sans MS" panose="030F0702030302020204" pitchFamily="66" charset="0"/>
              </a:rPr>
              <a:t>o</a:t>
            </a:r>
          </a:p>
        </p:txBody>
      </p:sp>
    </p:spTree>
    <p:extLst>
      <p:ext uri="{BB962C8B-B14F-4D97-AF65-F5344CB8AC3E}">
        <p14:creationId xmlns:p14="http://schemas.microsoft.com/office/powerpoint/2010/main" val="6982406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ou</a:t>
            </a:r>
            <a:r>
              <a:rPr lang="en-GB" sz="40000" dirty="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10985725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ge</a:t>
            </a:r>
            <a:r>
              <a:rPr lang="en-GB" sz="40000" dirty="0"/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401498095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of</a:t>
            </a:r>
          </a:p>
        </p:txBody>
      </p:sp>
    </p:spTree>
    <p:extLst>
      <p:ext uri="{BB962C8B-B14F-4D97-AF65-F5344CB8AC3E}">
        <p14:creationId xmlns:p14="http://schemas.microsoft.com/office/powerpoint/2010/main" val="29402400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252536" y="476672"/>
            <a:ext cx="9145016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one</a:t>
            </a:r>
          </a:p>
        </p:txBody>
      </p:sp>
    </p:spTree>
    <p:extLst>
      <p:ext uri="{BB962C8B-B14F-4D97-AF65-F5344CB8AC3E}">
        <p14:creationId xmlns:p14="http://schemas.microsoft.com/office/powerpoint/2010/main" val="10825707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76672"/>
            <a:ext cx="86868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day</a:t>
            </a:r>
          </a:p>
        </p:txBody>
      </p:sp>
    </p:spTree>
    <p:extLst>
      <p:ext uri="{BB962C8B-B14F-4D97-AF65-F5344CB8AC3E}">
        <p14:creationId xmlns:p14="http://schemas.microsoft.com/office/powerpoint/2010/main" val="2999094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76672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do</a:t>
            </a:r>
          </a:p>
        </p:txBody>
      </p:sp>
    </p:spTree>
    <p:extLst>
      <p:ext uri="{BB962C8B-B14F-4D97-AF65-F5344CB8AC3E}">
        <p14:creationId xmlns:p14="http://schemas.microsoft.com/office/powerpoint/2010/main" val="35093896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B05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476672"/>
            <a:ext cx="925252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4000" dirty="0">
                <a:latin typeface="Comic Sans MS" panose="030F0702030302020204" pitchFamily="66" charset="0"/>
              </a:rPr>
              <a:t>wha</a:t>
            </a:r>
            <a:r>
              <a:rPr lang="en-GB" sz="34000" dirty="0">
                <a:latin typeface="+mj-lt"/>
              </a:rPr>
              <a:t>t</a:t>
            </a:r>
          </a:p>
        </p:txBody>
      </p:sp>
    </p:spTree>
    <p:extLst>
      <p:ext uri="{BB962C8B-B14F-4D97-AF65-F5344CB8AC3E}">
        <p14:creationId xmlns:p14="http://schemas.microsoft.com/office/powerpoint/2010/main" val="22422884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00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-180528" y="476672"/>
            <a:ext cx="9540552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1000" dirty="0">
                <a:latin typeface="Comic Sans MS" panose="030F0702030302020204" pitchFamily="66" charset="0"/>
              </a:rPr>
              <a:t>down</a:t>
            </a:r>
          </a:p>
        </p:txBody>
      </p:sp>
    </p:spTree>
    <p:extLst>
      <p:ext uri="{BB962C8B-B14F-4D97-AF65-F5344CB8AC3E}">
        <p14:creationId xmlns:p14="http://schemas.microsoft.com/office/powerpoint/2010/main" val="28246745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she</a:t>
            </a:r>
          </a:p>
        </p:txBody>
      </p:sp>
    </p:spTree>
    <p:extLst>
      <p:ext uri="{BB962C8B-B14F-4D97-AF65-F5344CB8AC3E}">
        <p14:creationId xmlns:p14="http://schemas.microsoft.com/office/powerpoint/2010/main" val="22549487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107504" y="548680"/>
            <a:ext cx="9036496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36000" dirty="0">
                <a:latin typeface="Comic Sans MS" panose="030F0702030302020204" pitchFamily="66" charset="0"/>
              </a:rPr>
              <a:t>find</a:t>
            </a:r>
          </a:p>
        </p:txBody>
      </p:sp>
    </p:spTree>
    <p:extLst>
      <p:ext uri="{BB962C8B-B14F-4D97-AF65-F5344CB8AC3E}">
        <p14:creationId xmlns:p14="http://schemas.microsoft.com/office/powerpoint/2010/main" val="740806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-180528" y="548680"/>
            <a:ext cx="9217024" cy="5649491"/>
          </a:xfrm>
        </p:spPr>
        <p:txBody>
          <a:bodyPr/>
          <a:lstStyle/>
          <a:p>
            <a:pPr marL="0" indent="0" algn="ctr">
              <a:buNone/>
            </a:pPr>
            <a:r>
              <a:rPr lang="en-GB" sz="40000" dirty="0">
                <a:latin typeface="Comic Sans MS" panose="030F0702030302020204" pitchFamily="66" charset="0"/>
              </a:rPr>
              <a:t>saw</a:t>
            </a:r>
          </a:p>
        </p:txBody>
      </p:sp>
    </p:spTree>
    <p:extLst>
      <p:ext uri="{BB962C8B-B14F-4D97-AF65-F5344CB8AC3E}">
        <p14:creationId xmlns:p14="http://schemas.microsoft.com/office/powerpoint/2010/main" val="740671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 advClick="0"/>
    </mc:Choice>
    <mc:Fallback xmlns="">
      <p:transition advClick="0"/>
    </mc:Fallback>
  </mc:AlternateContent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Arial"/>
      </a:majorFont>
      <a:minorFont>
        <a:latin typeface="Arial"/>
        <a:ea typeface="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BBE0E3"/>
    </a:accent1>
    <a:accent2>
      <a:srgbClr val="333399"/>
    </a:accent2>
    <a:accent3>
      <a:srgbClr val="FFFFFF"/>
    </a:accent3>
    <a:accent4>
      <a:srgbClr val="000000"/>
    </a:accent4>
    <a:accent5>
      <a:srgbClr val="DAEDEF"/>
    </a:accent5>
    <a:accent6>
      <a:srgbClr val="2D2D8A"/>
    </a:accent6>
    <a:hlink>
      <a:srgbClr val="009999"/>
    </a:hlink>
    <a:folHlink>
      <a:srgbClr val="99CC0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SW3 WORDS</Template>
  <TotalTime>6</TotalTime>
  <Words>20</Words>
  <Application>Microsoft Office PowerPoint</Application>
  <PresentationFormat>On-screen Show (4:3)</PresentationFormat>
  <Paragraphs>24</Paragraphs>
  <Slides>19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22" baseType="lpstr">
      <vt:lpstr>Arial</vt:lpstr>
      <vt:lpstr>Comic Sans MS</vt:lpstr>
      <vt:lpstr>Default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C2k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 McMaster</dc:creator>
  <cp:lastModifiedBy>Rob Herron</cp:lastModifiedBy>
  <cp:revision>1</cp:revision>
  <dcterms:created xsi:type="dcterms:W3CDTF">2020-01-26T12:08:57Z</dcterms:created>
  <dcterms:modified xsi:type="dcterms:W3CDTF">2021-10-28T08:09:19Z</dcterms:modified>
</cp:coreProperties>
</file>